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8" r:id="rId4"/>
  </p:sldMasterIdLst>
  <p:notesMasterIdLst>
    <p:notesMasterId r:id="rId28"/>
  </p:notesMasterIdLst>
  <p:handoutMasterIdLst>
    <p:handoutMasterId r:id="rId29"/>
  </p:handoutMasterIdLst>
  <p:sldIdLst>
    <p:sldId id="278" r:id="rId5"/>
    <p:sldId id="384" r:id="rId6"/>
    <p:sldId id="361" r:id="rId7"/>
    <p:sldId id="372" r:id="rId8"/>
    <p:sldId id="325" r:id="rId9"/>
    <p:sldId id="313" r:id="rId10"/>
    <p:sldId id="373" r:id="rId11"/>
    <p:sldId id="328" r:id="rId12"/>
    <p:sldId id="385" r:id="rId13"/>
    <p:sldId id="362" r:id="rId14"/>
    <p:sldId id="376" r:id="rId15"/>
    <p:sldId id="386" r:id="rId16"/>
    <p:sldId id="364" r:id="rId17"/>
    <p:sldId id="292" r:id="rId18"/>
    <p:sldId id="293" r:id="rId19"/>
    <p:sldId id="375" r:id="rId20"/>
    <p:sldId id="377" r:id="rId21"/>
    <p:sldId id="378" r:id="rId22"/>
    <p:sldId id="379" r:id="rId23"/>
    <p:sldId id="380" r:id="rId24"/>
    <p:sldId id="381" r:id="rId25"/>
    <p:sldId id="382" r:id="rId26"/>
    <p:sldId id="3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Burns" initials="DB" lastIdx="2" clrIdx="0">
    <p:extLst/>
  </p:cmAuthor>
  <p:cmAuthor id="2" name="Marcia Kent" initials="MK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0"/>
    <a:srgbClr val="000000"/>
    <a:srgbClr val="617822"/>
    <a:srgbClr val="4D7426"/>
    <a:srgbClr val="FCFDF9"/>
    <a:srgbClr val="0D670D"/>
    <a:srgbClr val="F0F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3" autoAdjust="0"/>
    <p:restoredTop sz="86364" autoAdjust="0"/>
  </p:normalViewPr>
  <p:slideViewPr>
    <p:cSldViewPr snapToGrid="0">
      <p:cViewPr varScale="1">
        <p:scale>
          <a:sx n="75" d="100"/>
          <a:sy n="75" d="100"/>
        </p:scale>
        <p:origin x="1795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1792"/>
    </p:cViewPr>
  </p:sorterViewPr>
  <p:notesViewPr>
    <p:cSldViewPr snapToGrid="0">
      <p:cViewPr varScale="1">
        <p:scale>
          <a:sx n="132" d="100"/>
          <a:sy n="132" d="100"/>
        </p:scale>
        <p:origin x="534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i Lake" userId="36c127c3-dcd0-4134-8320-8348704eb442" providerId="ADAL" clId="{3520A5C0-5C9B-419D-9024-FCC14078D41D}"/>
    <pc:docChg chg="undo redo custSel addSld delSld modSld sldOrd modMainMaster">
      <pc:chgData name="Debi Lake" userId="36c127c3-dcd0-4134-8320-8348704eb442" providerId="ADAL" clId="{3520A5C0-5C9B-419D-9024-FCC14078D41D}" dt="2018-05-10T22:04:33.073" v="894" actId="6549"/>
      <pc:docMkLst>
        <pc:docMk/>
      </pc:docMkLst>
      <pc:sldChg chg="modSp">
        <pc:chgData name="Debi Lake" userId="36c127c3-dcd0-4134-8320-8348704eb442" providerId="ADAL" clId="{3520A5C0-5C9B-419D-9024-FCC14078D41D}" dt="2018-05-08T15:45:01.079" v="790" actId="1076"/>
        <pc:sldMkLst>
          <pc:docMk/>
          <pc:sldMk cId="1133951740" sldId="278"/>
        </pc:sldMkLst>
        <pc:spChg chg="mod">
          <ac:chgData name="Debi Lake" userId="36c127c3-dcd0-4134-8320-8348704eb442" providerId="ADAL" clId="{3520A5C0-5C9B-419D-9024-FCC14078D41D}" dt="2018-05-08T15:45:01.079" v="790" actId="1076"/>
          <ac:spMkLst>
            <pc:docMk/>
            <pc:sldMk cId="1133951740" sldId="278"/>
            <ac:spMk id="2" creationId="{00000000-0000-0000-0000-000000000000}"/>
          </ac:spMkLst>
        </pc:spChg>
      </pc:sldChg>
      <pc:sldChg chg="modSp">
        <pc:chgData name="Debi Lake" userId="36c127c3-dcd0-4134-8320-8348704eb442" providerId="ADAL" clId="{3520A5C0-5C9B-419D-9024-FCC14078D41D}" dt="2018-05-08T14:29:40.629" v="246" actId="115"/>
        <pc:sldMkLst>
          <pc:docMk/>
          <pc:sldMk cId="1158923343" sldId="292"/>
        </pc:sldMkLst>
        <pc:spChg chg="mod">
          <ac:chgData name="Debi Lake" userId="36c127c3-dcd0-4134-8320-8348704eb442" providerId="ADAL" clId="{3520A5C0-5C9B-419D-9024-FCC14078D41D}" dt="2018-05-08T14:29:40.629" v="246" actId="115"/>
          <ac:spMkLst>
            <pc:docMk/>
            <pc:sldMk cId="1158923343" sldId="292"/>
            <ac:spMk id="7" creationId="{00000000-0000-0000-0000-000000000000}"/>
          </ac:spMkLst>
        </pc:spChg>
        <pc:picChg chg="mod">
          <ac:chgData name="Debi Lake" userId="36c127c3-dcd0-4134-8320-8348704eb442" providerId="ADAL" clId="{3520A5C0-5C9B-419D-9024-FCC14078D41D}" dt="2018-05-08T14:28:31.823" v="239" actId="1076"/>
          <ac:picMkLst>
            <pc:docMk/>
            <pc:sldMk cId="1158923343" sldId="292"/>
            <ac:picMk id="6" creationId="{FCB274C2-360D-478F-8384-2BA12A4989F7}"/>
          </ac:picMkLst>
        </pc:picChg>
      </pc:sldChg>
      <pc:sldChg chg="modSp">
        <pc:chgData name="Debi Lake" userId="36c127c3-dcd0-4134-8320-8348704eb442" providerId="ADAL" clId="{3520A5C0-5C9B-419D-9024-FCC14078D41D}" dt="2018-05-08T14:30:54.528" v="272" actId="20577"/>
        <pc:sldMkLst>
          <pc:docMk/>
          <pc:sldMk cId="355846596" sldId="293"/>
        </pc:sldMkLst>
        <pc:spChg chg="mod">
          <ac:chgData name="Debi Lake" userId="36c127c3-dcd0-4134-8320-8348704eb442" providerId="ADAL" clId="{3520A5C0-5C9B-419D-9024-FCC14078D41D}" dt="2018-05-08T14:30:54.528" v="272" actId="20577"/>
          <ac:spMkLst>
            <pc:docMk/>
            <pc:sldMk cId="355846596" sldId="293"/>
            <ac:spMk id="6" creationId="{00000000-0000-0000-0000-000000000000}"/>
          </ac:spMkLst>
        </pc:spChg>
      </pc:sldChg>
      <pc:sldChg chg="modSp">
        <pc:chgData name="Debi Lake" userId="36c127c3-dcd0-4134-8320-8348704eb442" providerId="ADAL" clId="{3520A5C0-5C9B-419D-9024-FCC14078D41D}" dt="2018-05-08T19:53:58.249" v="833" actId="1076"/>
        <pc:sldMkLst>
          <pc:docMk/>
          <pc:sldMk cId="271364473" sldId="313"/>
        </pc:sldMkLst>
        <pc:spChg chg="mod">
          <ac:chgData name="Debi Lake" userId="36c127c3-dcd0-4134-8320-8348704eb442" providerId="ADAL" clId="{3520A5C0-5C9B-419D-9024-FCC14078D41D}" dt="2018-05-08T14:43:03.847" v="492" actId="207"/>
          <ac:spMkLst>
            <pc:docMk/>
            <pc:sldMk cId="271364473" sldId="313"/>
            <ac:spMk id="3" creationId="{00000000-0000-0000-0000-000000000000}"/>
          </ac:spMkLst>
        </pc:spChg>
        <pc:spChg chg="mod">
          <ac:chgData name="Debi Lake" userId="36c127c3-dcd0-4134-8320-8348704eb442" providerId="ADAL" clId="{3520A5C0-5C9B-419D-9024-FCC14078D41D}" dt="2018-05-08T14:22:16.190" v="169" actId="2710"/>
          <ac:spMkLst>
            <pc:docMk/>
            <pc:sldMk cId="271364473" sldId="313"/>
            <ac:spMk id="6" creationId="{00000000-0000-0000-0000-000000000000}"/>
          </ac:spMkLst>
        </pc:spChg>
        <pc:picChg chg="mod">
          <ac:chgData name="Debi Lake" userId="36c127c3-dcd0-4134-8320-8348704eb442" providerId="ADAL" clId="{3520A5C0-5C9B-419D-9024-FCC14078D41D}" dt="2018-05-08T19:53:58.249" v="833" actId="1076"/>
          <ac:picMkLst>
            <pc:docMk/>
            <pc:sldMk cId="271364473" sldId="313"/>
            <ac:picMk id="7" creationId="{00000000-0000-0000-0000-000000000000}"/>
          </ac:picMkLst>
        </pc:picChg>
      </pc:sldChg>
      <pc:sldChg chg="modSp">
        <pc:chgData name="Debi Lake" userId="36c127c3-dcd0-4134-8320-8348704eb442" providerId="ADAL" clId="{3520A5C0-5C9B-419D-9024-FCC14078D41D}" dt="2018-05-08T20:05:51.149" v="878" actId="20577"/>
        <pc:sldMkLst>
          <pc:docMk/>
          <pc:sldMk cId="567031465" sldId="325"/>
        </pc:sldMkLst>
        <pc:spChg chg="mod">
          <ac:chgData name="Debi Lake" userId="36c127c3-dcd0-4134-8320-8348704eb442" providerId="ADAL" clId="{3520A5C0-5C9B-419D-9024-FCC14078D41D}" dt="2018-05-08T20:05:51.149" v="878" actId="20577"/>
          <ac:spMkLst>
            <pc:docMk/>
            <pc:sldMk cId="567031465" sldId="325"/>
            <ac:spMk id="9" creationId="{00000000-0000-0000-0000-000000000000}"/>
          </ac:spMkLst>
        </pc:spChg>
        <pc:picChg chg="mod">
          <ac:chgData name="Debi Lake" userId="36c127c3-dcd0-4134-8320-8348704eb442" providerId="ADAL" clId="{3520A5C0-5C9B-419D-9024-FCC14078D41D}" dt="2018-05-08T19:53:52.535" v="832" actId="1076"/>
          <ac:picMkLst>
            <pc:docMk/>
            <pc:sldMk cId="567031465" sldId="325"/>
            <ac:picMk id="6" creationId="{5B23853E-D020-4A91-9CA7-69EEE3706D29}"/>
          </ac:picMkLst>
        </pc:picChg>
      </pc:sldChg>
      <pc:sldChg chg="modSp">
        <pc:chgData name="Debi Lake" userId="36c127c3-dcd0-4134-8320-8348704eb442" providerId="ADAL" clId="{3520A5C0-5C9B-419D-9024-FCC14078D41D}" dt="2018-05-08T14:42:26.252" v="491" actId="207"/>
        <pc:sldMkLst>
          <pc:docMk/>
          <pc:sldMk cId="2083679139" sldId="328"/>
        </pc:sldMkLst>
        <pc:spChg chg="mod">
          <ac:chgData name="Debi Lake" userId="36c127c3-dcd0-4134-8320-8348704eb442" providerId="ADAL" clId="{3520A5C0-5C9B-419D-9024-FCC14078D41D}" dt="2018-05-08T14:42:26.252" v="491" actId="207"/>
          <ac:spMkLst>
            <pc:docMk/>
            <pc:sldMk cId="2083679139" sldId="328"/>
            <ac:spMk id="3" creationId="{00000000-0000-0000-0000-000000000000}"/>
          </ac:spMkLst>
        </pc:spChg>
        <pc:spChg chg="mod">
          <ac:chgData name="Debi Lake" userId="36c127c3-dcd0-4134-8320-8348704eb442" providerId="ADAL" clId="{3520A5C0-5C9B-419D-9024-FCC14078D41D}" dt="2018-05-08T14:23:17.468" v="173" actId="20577"/>
          <ac:spMkLst>
            <pc:docMk/>
            <pc:sldMk cId="2083679139" sldId="328"/>
            <ac:spMk id="6" creationId="{00000000-0000-0000-0000-000000000000}"/>
          </ac:spMkLst>
        </pc:spChg>
      </pc:sldChg>
      <pc:sldChg chg="modSp">
        <pc:chgData name="Debi Lake" userId="36c127c3-dcd0-4134-8320-8348704eb442" providerId="ADAL" clId="{3520A5C0-5C9B-419D-9024-FCC14078D41D}" dt="2018-05-08T19:55:33.197" v="864" actId="1037"/>
        <pc:sldMkLst>
          <pc:docMk/>
          <pc:sldMk cId="1027110188" sldId="361"/>
        </pc:sldMkLst>
        <pc:spChg chg="mod">
          <ac:chgData name="Debi Lake" userId="36c127c3-dcd0-4134-8320-8348704eb442" providerId="ADAL" clId="{3520A5C0-5C9B-419D-9024-FCC14078D41D}" dt="2018-05-08T14:39:59.045" v="489" actId="20577"/>
          <ac:spMkLst>
            <pc:docMk/>
            <pc:sldMk cId="1027110188" sldId="361"/>
            <ac:spMk id="3" creationId="{00000000-0000-0000-0000-000000000000}"/>
          </ac:spMkLst>
        </pc:spChg>
        <pc:picChg chg="mod">
          <ac:chgData name="Debi Lake" userId="36c127c3-dcd0-4134-8320-8348704eb442" providerId="ADAL" clId="{3520A5C0-5C9B-419D-9024-FCC14078D41D}" dt="2018-05-08T19:55:33.197" v="864" actId="1037"/>
          <ac:picMkLst>
            <pc:docMk/>
            <pc:sldMk cId="1027110188" sldId="361"/>
            <ac:picMk id="6" creationId="{00000000-0000-0000-0000-000000000000}"/>
          </ac:picMkLst>
        </pc:picChg>
      </pc:sldChg>
      <pc:sldChg chg="modSp del ord">
        <pc:chgData name="Debi Lake" userId="36c127c3-dcd0-4134-8320-8348704eb442" providerId="ADAL" clId="{3520A5C0-5C9B-419D-9024-FCC14078D41D}" dt="2018-05-10T21:56:24.954" v="890" actId="2696"/>
        <pc:sldMkLst>
          <pc:docMk/>
          <pc:sldMk cId="2081310762" sldId="363"/>
        </pc:sldMkLst>
        <pc:picChg chg="mod">
          <ac:chgData name="Debi Lake" userId="36c127c3-dcd0-4134-8320-8348704eb442" providerId="ADAL" clId="{3520A5C0-5C9B-419D-9024-FCC14078D41D}" dt="2018-05-08T14:26:28.750" v="225" actId="1036"/>
          <ac:picMkLst>
            <pc:docMk/>
            <pc:sldMk cId="2081310762" sldId="363"/>
            <ac:picMk id="6" creationId="{00000000-0000-0000-0000-000000000000}"/>
          </ac:picMkLst>
        </pc:picChg>
      </pc:sldChg>
      <pc:sldChg chg="modSp del">
        <pc:chgData name="Debi Lake" userId="36c127c3-dcd0-4134-8320-8348704eb442" providerId="ADAL" clId="{3520A5C0-5C9B-419D-9024-FCC14078D41D}" dt="2018-05-10T21:54:21.981" v="884" actId="2696"/>
        <pc:sldMkLst>
          <pc:docMk/>
          <pc:sldMk cId="1213317011" sldId="365"/>
        </pc:sldMkLst>
        <pc:spChg chg="mod">
          <ac:chgData name="Debi Lake" userId="36c127c3-dcd0-4134-8320-8348704eb442" providerId="ADAL" clId="{3520A5C0-5C9B-419D-9024-FCC14078D41D}" dt="2018-05-08T14:43:24.693" v="493" actId="207"/>
          <ac:spMkLst>
            <pc:docMk/>
            <pc:sldMk cId="1213317011" sldId="365"/>
            <ac:spMk id="2" creationId="{00000000-0000-0000-0000-000000000000}"/>
          </ac:spMkLst>
        </pc:spChg>
        <pc:picChg chg="mod">
          <ac:chgData name="Debi Lake" userId="36c127c3-dcd0-4134-8320-8348704eb442" providerId="ADAL" clId="{3520A5C0-5C9B-419D-9024-FCC14078D41D}" dt="2018-05-08T14:24:41.846" v="191" actId="1036"/>
          <ac:picMkLst>
            <pc:docMk/>
            <pc:sldMk cId="1213317011" sldId="365"/>
            <ac:picMk id="6" creationId="{00000000-0000-0000-0000-000000000000}"/>
          </ac:picMkLst>
        </pc:picChg>
      </pc:sldChg>
      <pc:sldChg chg="addSp modSp modNotesTx">
        <pc:chgData name="Debi Lake" userId="36c127c3-dcd0-4134-8320-8348704eb442" providerId="ADAL" clId="{3520A5C0-5C9B-419D-9024-FCC14078D41D}" dt="2018-05-10T21:47:20.315" v="882" actId="20577"/>
        <pc:sldMkLst>
          <pc:docMk/>
          <pc:sldMk cId="1804642320" sldId="372"/>
        </pc:sldMkLst>
        <pc:spChg chg="mod">
          <ac:chgData name="Debi Lake" userId="36c127c3-dcd0-4134-8320-8348704eb442" providerId="ADAL" clId="{3520A5C0-5C9B-419D-9024-FCC14078D41D}" dt="2018-05-08T16:06:13.773" v="808" actId="207"/>
          <ac:spMkLst>
            <pc:docMk/>
            <pc:sldMk cId="1804642320" sldId="372"/>
            <ac:spMk id="8" creationId="{00000000-0000-0000-0000-000000000000}"/>
          </ac:spMkLst>
        </pc:spChg>
        <pc:spChg chg="mod">
          <ac:chgData name="Debi Lake" userId="36c127c3-dcd0-4134-8320-8348704eb442" providerId="ADAL" clId="{3520A5C0-5C9B-419D-9024-FCC14078D41D}" dt="2018-05-08T15:50:26.010" v="807" actId="20577"/>
          <ac:spMkLst>
            <pc:docMk/>
            <pc:sldMk cId="1804642320" sldId="372"/>
            <ac:spMk id="17" creationId="{00000000-0000-0000-0000-000000000000}"/>
          </ac:spMkLst>
        </pc:spChg>
        <pc:spChg chg="add mod">
          <ac:chgData name="Debi Lake" userId="36c127c3-dcd0-4134-8320-8348704eb442" providerId="ADAL" clId="{3520A5C0-5C9B-419D-9024-FCC14078D41D}" dt="2018-05-10T21:47:20.315" v="882" actId="20577"/>
          <ac:spMkLst>
            <pc:docMk/>
            <pc:sldMk cId="1804642320" sldId="372"/>
            <ac:spMk id="31" creationId="{2FBAF135-8632-4BB5-9D16-7C064411F10D}"/>
          </ac:spMkLst>
        </pc:spChg>
        <pc:spChg chg="mod">
          <ac:chgData name="Debi Lake" userId="36c127c3-dcd0-4134-8320-8348704eb442" providerId="ADAL" clId="{3520A5C0-5C9B-419D-9024-FCC14078D41D}" dt="2018-05-08T16:06:30.005" v="826" actId="1038"/>
          <ac:spMkLst>
            <pc:docMk/>
            <pc:sldMk cId="1804642320" sldId="372"/>
            <ac:spMk id="33" creationId="{00000000-0000-0000-0000-000000000000}"/>
          </ac:spMkLst>
        </pc:spChg>
        <pc:cxnChg chg="mod">
          <ac:chgData name="Debi Lake" userId="36c127c3-dcd0-4134-8320-8348704eb442" providerId="ADAL" clId="{3520A5C0-5C9B-419D-9024-FCC14078D41D}" dt="2018-05-08T16:06:37.829" v="827" actId="208"/>
          <ac:cxnSpMkLst>
            <pc:docMk/>
            <pc:sldMk cId="1804642320" sldId="372"/>
            <ac:cxnSpMk id="25" creationId="{00000000-0000-0000-0000-000000000000}"/>
          </ac:cxnSpMkLst>
        </pc:cxnChg>
      </pc:sldChg>
      <pc:sldChg chg="modSp">
        <pc:chgData name="Debi Lake" userId="36c127c3-dcd0-4134-8320-8348704eb442" providerId="ADAL" clId="{3520A5C0-5C9B-419D-9024-FCC14078D41D}" dt="2018-05-08T19:55:48.397" v="872" actId="1035"/>
        <pc:sldMkLst>
          <pc:docMk/>
          <pc:sldMk cId="1327370309" sldId="373"/>
        </pc:sldMkLst>
        <pc:spChg chg="mod">
          <ac:chgData name="Debi Lake" userId="36c127c3-dcd0-4134-8320-8348704eb442" providerId="ADAL" clId="{3520A5C0-5C9B-419D-9024-FCC14078D41D}" dt="2018-05-08T14:22:08.334" v="168" actId="948"/>
          <ac:spMkLst>
            <pc:docMk/>
            <pc:sldMk cId="1327370309" sldId="373"/>
            <ac:spMk id="2" creationId="{5CC8D0CE-8164-4407-BC35-7B4CEA455EB9}"/>
          </ac:spMkLst>
        </pc:spChg>
        <pc:spChg chg="mod">
          <ac:chgData name="Debi Lake" userId="36c127c3-dcd0-4134-8320-8348704eb442" providerId="ADAL" clId="{3520A5C0-5C9B-419D-9024-FCC14078D41D}" dt="2018-05-08T14:42:04.745" v="490" actId="207"/>
          <ac:spMkLst>
            <pc:docMk/>
            <pc:sldMk cId="1327370309" sldId="373"/>
            <ac:spMk id="3" creationId="{72B7183B-826E-49DC-BC44-577C424B90BC}"/>
          </ac:spMkLst>
        </pc:spChg>
        <pc:picChg chg="mod">
          <ac:chgData name="Debi Lake" userId="36c127c3-dcd0-4134-8320-8348704eb442" providerId="ADAL" clId="{3520A5C0-5C9B-419D-9024-FCC14078D41D}" dt="2018-05-08T19:55:48.397" v="872" actId="1035"/>
          <ac:picMkLst>
            <pc:docMk/>
            <pc:sldMk cId="1327370309" sldId="373"/>
            <ac:picMk id="9" creationId="{40E95A0F-6914-4F47-A890-67CC88302D49}"/>
          </ac:picMkLst>
        </pc:picChg>
        <pc:picChg chg="mod">
          <ac:chgData name="Debi Lake" userId="36c127c3-dcd0-4134-8320-8348704eb442" providerId="ADAL" clId="{3520A5C0-5C9B-419D-9024-FCC14078D41D}" dt="2018-05-08T19:55:48.397" v="872" actId="1035"/>
          <ac:picMkLst>
            <pc:docMk/>
            <pc:sldMk cId="1327370309" sldId="373"/>
            <ac:picMk id="10" creationId="{E693E377-F4A5-48F1-8103-6FC2A7DDD937}"/>
          </ac:picMkLst>
        </pc:picChg>
        <pc:picChg chg="mod">
          <ac:chgData name="Debi Lake" userId="36c127c3-dcd0-4134-8320-8348704eb442" providerId="ADAL" clId="{3520A5C0-5C9B-419D-9024-FCC14078D41D}" dt="2018-05-08T19:55:48.397" v="872" actId="1035"/>
          <ac:picMkLst>
            <pc:docMk/>
            <pc:sldMk cId="1327370309" sldId="373"/>
            <ac:picMk id="11" creationId="{4BD325EE-6F54-4E73-9685-18D68808A582}"/>
          </ac:picMkLst>
        </pc:picChg>
        <pc:picChg chg="mod">
          <ac:chgData name="Debi Lake" userId="36c127c3-dcd0-4134-8320-8348704eb442" providerId="ADAL" clId="{3520A5C0-5C9B-419D-9024-FCC14078D41D}" dt="2018-05-08T19:55:48.397" v="872" actId="1035"/>
          <ac:picMkLst>
            <pc:docMk/>
            <pc:sldMk cId="1327370309" sldId="373"/>
            <ac:picMk id="12" creationId="{294EE596-940F-49C3-B991-A6E604B4EEFF}"/>
          </ac:picMkLst>
        </pc:picChg>
      </pc:sldChg>
      <pc:sldChg chg="modNotesTx">
        <pc:chgData name="Debi Lake" userId="36c127c3-dcd0-4134-8320-8348704eb442" providerId="ADAL" clId="{3520A5C0-5C9B-419D-9024-FCC14078D41D}" dt="2018-05-10T22:04:33.073" v="894" actId="6549"/>
        <pc:sldMkLst>
          <pc:docMk/>
          <pc:sldMk cId="3202468484" sldId="375"/>
        </pc:sldMkLst>
      </pc:sldChg>
      <pc:sldChg chg="modNotesTx">
        <pc:chgData name="Debi Lake" userId="36c127c3-dcd0-4134-8320-8348704eb442" providerId="ADAL" clId="{3520A5C0-5C9B-419D-9024-FCC14078D41D}" dt="2018-05-08T14:27:12.512" v="236" actId="20577"/>
        <pc:sldMkLst>
          <pc:docMk/>
          <pc:sldMk cId="2895645218" sldId="376"/>
        </pc:sldMkLst>
      </pc:sldChg>
      <pc:sldChg chg="modSp">
        <pc:chgData name="Debi Lake" userId="36c127c3-dcd0-4134-8320-8348704eb442" providerId="ADAL" clId="{3520A5C0-5C9B-419D-9024-FCC14078D41D}" dt="2018-05-08T20:23:00.382" v="880" actId="27636"/>
        <pc:sldMkLst>
          <pc:docMk/>
          <pc:sldMk cId="334805277" sldId="377"/>
        </pc:sldMkLst>
        <pc:spChg chg="mod ord">
          <ac:chgData name="Debi Lake" userId="36c127c3-dcd0-4134-8320-8348704eb442" providerId="ADAL" clId="{3520A5C0-5C9B-419D-9024-FCC14078D41D}" dt="2018-05-08T15:10:09.425" v="785" actId="1076"/>
          <ac:spMkLst>
            <pc:docMk/>
            <pc:sldMk cId="334805277" sldId="377"/>
            <ac:spMk id="2" creationId="{A3174F1E-47AB-4070-AC27-941E66AF6B45}"/>
          </ac:spMkLst>
        </pc:spChg>
        <pc:spChg chg="mod">
          <ac:chgData name="Debi Lake" userId="36c127c3-dcd0-4134-8320-8348704eb442" providerId="ADAL" clId="{3520A5C0-5C9B-419D-9024-FCC14078D41D}" dt="2018-05-08T20:23:00.382" v="880" actId="27636"/>
          <ac:spMkLst>
            <pc:docMk/>
            <pc:sldMk cId="334805277" sldId="377"/>
            <ac:spMk id="3" creationId="{394AD7B4-D381-4288-AD83-4345B7672871}"/>
          </ac:spMkLst>
        </pc:spChg>
        <pc:picChg chg="mod">
          <ac:chgData name="Debi Lake" userId="36c127c3-dcd0-4134-8320-8348704eb442" providerId="ADAL" clId="{3520A5C0-5C9B-419D-9024-FCC14078D41D}" dt="2018-05-08T19:54:14.570" v="840" actId="1036"/>
          <ac:picMkLst>
            <pc:docMk/>
            <pc:sldMk cId="334805277" sldId="377"/>
            <ac:picMk id="5" creationId="{879DE403-47CF-471C-A3F5-04847B94EE3D}"/>
          </ac:picMkLst>
        </pc:picChg>
      </pc:sldChg>
      <pc:sldChg chg="modSp">
        <pc:chgData name="Debi Lake" userId="36c127c3-dcd0-4134-8320-8348704eb442" providerId="ADAL" clId="{3520A5C0-5C9B-419D-9024-FCC14078D41D}" dt="2018-05-08T14:34:46.463" v="358" actId="1036"/>
        <pc:sldMkLst>
          <pc:docMk/>
          <pc:sldMk cId="3424813546" sldId="378"/>
        </pc:sldMkLst>
        <pc:spChg chg="mod">
          <ac:chgData name="Debi Lake" userId="36c127c3-dcd0-4134-8320-8348704eb442" providerId="ADAL" clId="{3520A5C0-5C9B-419D-9024-FCC14078D41D}" dt="2018-05-08T14:34:46.463" v="358" actId="1036"/>
          <ac:spMkLst>
            <pc:docMk/>
            <pc:sldMk cId="3424813546" sldId="378"/>
            <ac:spMk id="2" creationId="{A3174F1E-47AB-4070-AC27-941E66AF6B45}"/>
          </ac:spMkLst>
        </pc:spChg>
        <pc:picChg chg="mod">
          <ac:chgData name="Debi Lake" userId="36c127c3-dcd0-4134-8320-8348704eb442" providerId="ADAL" clId="{3520A5C0-5C9B-419D-9024-FCC14078D41D}" dt="2018-05-08T14:34:35.759" v="341" actId="1038"/>
          <ac:picMkLst>
            <pc:docMk/>
            <pc:sldMk cId="3424813546" sldId="378"/>
            <ac:picMk id="5" creationId="{05EED7F8-9582-4E33-9601-AEE2802B511B}"/>
          </ac:picMkLst>
        </pc:picChg>
      </pc:sldChg>
      <pc:sldChg chg="modSp">
        <pc:chgData name="Debi Lake" userId="36c127c3-dcd0-4134-8320-8348704eb442" providerId="ADAL" clId="{3520A5C0-5C9B-419D-9024-FCC14078D41D}" dt="2018-05-08T14:36:02.378" v="415" actId="1035"/>
        <pc:sldMkLst>
          <pc:docMk/>
          <pc:sldMk cId="3223611574" sldId="379"/>
        </pc:sldMkLst>
        <pc:spChg chg="mod">
          <ac:chgData name="Debi Lake" userId="36c127c3-dcd0-4134-8320-8348704eb442" providerId="ADAL" clId="{3520A5C0-5C9B-419D-9024-FCC14078D41D}" dt="2018-05-08T14:35:57.404" v="380" actId="207"/>
          <ac:spMkLst>
            <pc:docMk/>
            <pc:sldMk cId="3223611574" sldId="379"/>
            <ac:spMk id="2" creationId="{A3174F1E-47AB-4070-AC27-941E66AF6B45}"/>
          </ac:spMkLst>
        </pc:spChg>
        <pc:picChg chg="mod">
          <ac:chgData name="Debi Lake" userId="36c127c3-dcd0-4134-8320-8348704eb442" providerId="ADAL" clId="{3520A5C0-5C9B-419D-9024-FCC14078D41D}" dt="2018-05-08T14:36:02.378" v="415" actId="1035"/>
          <ac:picMkLst>
            <pc:docMk/>
            <pc:sldMk cId="3223611574" sldId="379"/>
            <ac:picMk id="5" creationId="{3136B228-33D6-437F-B432-7A6896682DCA}"/>
          </ac:picMkLst>
        </pc:picChg>
      </pc:sldChg>
      <pc:sldChg chg="modSp">
        <pc:chgData name="Debi Lake" userId="36c127c3-dcd0-4134-8320-8348704eb442" providerId="ADAL" clId="{3520A5C0-5C9B-419D-9024-FCC14078D41D}" dt="2018-05-08T14:37:21.192" v="462" actId="20577"/>
        <pc:sldMkLst>
          <pc:docMk/>
          <pc:sldMk cId="3616389443" sldId="380"/>
        </pc:sldMkLst>
        <pc:spChg chg="mod">
          <ac:chgData name="Debi Lake" userId="36c127c3-dcd0-4134-8320-8348704eb442" providerId="ADAL" clId="{3520A5C0-5C9B-419D-9024-FCC14078D41D}" dt="2018-05-08T14:37:21.192" v="462" actId="20577"/>
          <ac:spMkLst>
            <pc:docMk/>
            <pc:sldMk cId="3616389443" sldId="380"/>
            <ac:spMk id="2" creationId="{A3174F1E-47AB-4070-AC27-941E66AF6B45}"/>
          </ac:spMkLst>
        </pc:spChg>
      </pc:sldChg>
      <pc:sldChg chg="modSp">
        <pc:chgData name="Debi Lake" userId="36c127c3-dcd0-4134-8320-8348704eb442" providerId="ADAL" clId="{3520A5C0-5C9B-419D-9024-FCC14078D41D}" dt="2018-05-08T19:54:22.404" v="841" actId="1076"/>
        <pc:sldMkLst>
          <pc:docMk/>
          <pc:sldMk cId="3569655651" sldId="381"/>
        </pc:sldMkLst>
        <pc:spChg chg="mod">
          <ac:chgData name="Debi Lake" userId="36c127c3-dcd0-4134-8320-8348704eb442" providerId="ADAL" clId="{3520A5C0-5C9B-419D-9024-FCC14078D41D}" dt="2018-05-08T14:37:51.805" v="466" actId="2710"/>
          <ac:spMkLst>
            <pc:docMk/>
            <pc:sldMk cId="3569655651" sldId="381"/>
            <ac:spMk id="2" creationId="{A3174F1E-47AB-4070-AC27-941E66AF6B45}"/>
          </ac:spMkLst>
        </pc:spChg>
        <pc:picChg chg="mod">
          <ac:chgData name="Debi Lake" userId="36c127c3-dcd0-4134-8320-8348704eb442" providerId="ADAL" clId="{3520A5C0-5C9B-419D-9024-FCC14078D41D}" dt="2018-05-08T19:54:22.404" v="841" actId="1076"/>
          <ac:picMkLst>
            <pc:docMk/>
            <pc:sldMk cId="3569655651" sldId="381"/>
            <ac:picMk id="5" creationId="{F764B495-FE8B-42AB-83D2-0280749C99A9}"/>
          </ac:picMkLst>
        </pc:picChg>
      </pc:sldChg>
      <pc:sldChg chg="addSp delSp modSp add">
        <pc:chgData name="Debi Lake" userId="36c127c3-dcd0-4134-8320-8348704eb442" providerId="ADAL" clId="{3520A5C0-5C9B-419D-9024-FCC14078D41D}" dt="2018-05-08T14:45:10.410" v="500" actId="478"/>
        <pc:sldMkLst>
          <pc:docMk/>
          <pc:sldMk cId="3938790473" sldId="382"/>
        </pc:sldMkLst>
        <pc:spChg chg="del">
          <ac:chgData name="Debi Lake" userId="36c127c3-dcd0-4134-8320-8348704eb442" providerId="ADAL" clId="{3520A5C0-5C9B-419D-9024-FCC14078D41D}" dt="2018-05-08T14:44:57.305" v="497" actId="478"/>
          <ac:spMkLst>
            <pc:docMk/>
            <pc:sldMk cId="3938790473" sldId="382"/>
            <ac:spMk id="2" creationId="{F4A1D339-558D-41AD-90B7-2D04747547B1}"/>
          </ac:spMkLst>
        </pc:spChg>
        <pc:spChg chg="mod">
          <ac:chgData name="Debi Lake" userId="36c127c3-dcd0-4134-8320-8348704eb442" providerId="ADAL" clId="{3520A5C0-5C9B-419D-9024-FCC14078D41D}" dt="2018-05-08T14:44:48.002" v="496" actId="478"/>
          <ac:spMkLst>
            <pc:docMk/>
            <pc:sldMk cId="3938790473" sldId="382"/>
            <ac:spMk id="3" creationId="{88955173-C549-4B71-986A-541DE91B92BD}"/>
          </ac:spMkLst>
        </pc:spChg>
        <pc:spChg chg="del">
          <ac:chgData name="Debi Lake" userId="36c127c3-dcd0-4134-8320-8348704eb442" providerId="ADAL" clId="{3520A5C0-5C9B-419D-9024-FCC14078D41D}" dt="2018-05-08T14:45:10.410" v="500" actId="478"/>
          <ac:spMkLst>
            <pc:docMk/>
            <pc:sldMk cId="3938790473" sldId="382"/>
            <ac:spMk id="4" creationId="{0BD3E23C-8437-45D1-BF04-A83C1091EF8C}"/>
          </ac:spMkLst>
        </pc:spChg>
        <pc:picChg chg="add">
          <ac:chgData name="Debi Lake" userId="36c127c3-dcd0-4134-8320-8348704eb442" providerId="ADAL" clId="{3520A5C0-5C9B-419D-9024-FCC14078D41D}" dt="2018-05-08T14:45:00.276" v="498" actId="478"/>
          <ac:picMkLst>
            <pc:docMk/>
            <pc:sldMk cId="3938790473" sldId="382"/>
            <ac:picMk id="5" creationId="{BC288504-016A-439D-A94E-43D8CB9AB402}"/>
          </ac:picMkLst>
        </pc:picChg>
      </pc:sldChg>
      <pc:sldChg chg="addSp delSp modSp add">
        <pc:chgData name="Debi Lake" userId="36c127c3-dcd0-4134-8320-8348704eb442" providerId="ADAL" clId="{3520A5C0-5C9B-419D-9024-FCC14078D41D}" dt="2018-05-08T15:05:49.247" v="745" actId="1037"/>
        <pc:sldMkLst>
          <pc:docMk/>
          <pc:sldMk cId="174599820" sldId="383"/>
        </pc:sldMkLst>
        <pc:spChg chg="del">
          <ac:chgData name="Debi Lake" userId="36c127c3-dcd0-4134-8320-8348704eb442" providerId="ADAL" clId="{3520A5C0-5C9B-419D-9024-FCC14078D41D}" dt="2018-05-08T14:59:12.938" v="557" actId="478"/>
          <ac:spMkLst>
            <pc:docMk/>
            <pc:sldMk cId="174599820" sldId="383"/>
            <ac:spMk id="2" creationId="{05838D0E-B42E-4944-9748-0F21E5EE36B4}"/>
          </ac:spMkLst>
        </pc:spChg>
        <pc:spChg chg="mod">
          <ac:chgData name="Debi Lake" userId="36c127c3-dcd0-4134-8320-8348704eb442" providerId="ADAL" clId="{3520A5C0-5C9B-419D-9024-FCC14078D41D}" dt="2018-05-08T14:51:55.774" v="556" actId="20577"/>
          <ac:spMkLst>
            <pc:docMk/>
            <pc:sldMk cId="174599820" sldId="383"/>
            <ac:spMk id="3" creationId="{FAB77E2C-BD5C-4D33-965C-00FE69AD84A8}"/>
          </ac:spMkLst>
        </pc:spChg>
        <pc:spChg chg="add del">
          <ac:chgData name="Debi Lake" userId="36c127c3-dcd0-4134-8320-8348704eb442" providerId="ADAL" clId="{3520A5C0-5C9B-419D-9024-FCC14078D41D}" dt="2018-05-08T15:03:20.184" v="696" actId="478"/>
          <ac:spMkLst>
            <pc:docMk/>
            <pc:sldMk cId="174599820" sldId="383"/>
            <ac:spMk id="4" creationId="{A13AB7F5-0A58-4194-984A-EE14D0E5CC01}"/>
          </ac:spMkLst>
        </pc:spChg>
        <pc:spChg chg="add mod">
          <ac:chgData name="Debi Lake" userId="36c127c3-dcd0-4134-8320-8348704eb442" providerId="ADAL" clId="{3520A5C0-5C9B-419D-9024-FCC14078D41D}" dt="2018-05-08T15:05:49.247" v="745" actId="1037"/>
          <ac:spMkLst>
            <pc:docMk/>
            <pc:sldMk cId="174599820" sldId="383"/>
            <ac:spMk id="6" creationId="{01DC3ADB-64A4-4CCB-A67F-87FF8D79B405}"/>
          </ac:spMkLst>
        </pc:spChg>
        <pc:picChg chg="add mod">
          <ac:chgData name="Debi Lake" userId="36c127c3-dcd0-4134-8320-8348704eb442" providerId="ADAL" clId="{3520A5C0-5C9B-419D-9024-FCC14078D41D}" dt="2018-05-08T15:04:51.326" v="741" actId="1038"/>
          <ac:picMkLst>
            <pc:docMk/>
            <pc:sldMk cId="174599820" sldId="383"/>
            <ac:picMk id="5" creationId="{D7157CF5-EC68-40CD-A44D-65B4ECD5A29D}"/>
          </ac:picMkLst>
        </pc:picChg>
      </pc:sldChg>
      <pc:sldChg chg="addSp delSp modSp add ord">
        <pc:chgData name="Debi Lake" userId="36c127c3-dcd0-4134-8320-8348704eb442" providerId="ADAL" clId="{3520A5C0-5C9B-419D-9024-FCC14078D41D}" dt="2018-05-08T15:07:59.102" v="753" actId="14100"/>
        <pc:sldMkLst>
          <pc:docMk/>
          <pc:sldMk cId="2271755647" sldId="384"/>
        </pc:sldMkLst>
        <pc:spChg chg="del">
          <ac:chgData name="Debi Lake" userId="36c127c3-dcd0-4134-8320-8348704eb442" providerId="ADAL" clId="{3520A5C0-5C9B-419D-9024-FCC14078D41D}" dt="2018-05-08T15:07:42.456" v="750" actId="478"/>
          <ac:spMkLst>
            <pc:docMk/>
            <pc:sldMk cId="2271755647" sldId="384"/>
            <ac:spMk id="2" creationId="{802FF080-640E-4CFE-BDFB-35DEC8393733}"/>
          </ac:spMkLst>
        </pc:spChg>
        <pc:spChg chg="mod">
          <ac:chgData name="Debi Lake" userId="36c127c3-dcd0-4134-8320-8348704eb442" providerId="ADAL" clId="{3520A5C0-5C9B-419D-9024-FCC14078D41D}" dt="2018-05-08T15:07:22" v="747" actId="14100"/>
          <ac:spMkLst>
            <pc:docMk/>
            <pc:sldMk cId="2271755647" sldId="384"/>
            <ac:spMk id="3" creationId="{C5F5C9A8-9636-41FF-B182-514344CD2A3B}"/>
          </ac:spMkLst>
        </pc:spChg>
        <pc:spChg chg="del mod">
          <ac:chgData name="Debi Lake" userId="36c127c3-dcd0-4134-8320-8348704eb442" providerId="ADAL" clId="{3520A5C0-5C9B-419D-9024-FCC14078D41D}" dt="2018-05-08T15:07:48.345" v="752" actId="478"/>
          <ac:spMkLst>
            <pc:docMk/>
            <pc:sldMk cId="2271755647" sldId="384"/>
            <ac:spMk id="4" creationId="{4527EEA1-BC82-4C69-BFD9-C301583166DC}"/>
          </ac:spMkLst>
        </pc:spChg>
        <pc:spChg chg="add">
          <ac:chgData name="Debi Lake" userId="36c127c3-dcd0-4134-8320-8348704eb442" providerId="ADAL" clId="{3520A5C0-5C9B-419D-9024-FCC14078D41D}" dt="2018-05-08T15:07:59.102" v="753" actId="14100"/>
          <ac:spMkLst>
            <pc:docMk/>
            <pc:sldMk cId="2271755647" sldId="384"/>
            <ac:spMk id="6" creationId="{1F6016D6-141F-40D8-A88A-F8B4E8350FD6}"/>
          </ac:spMkLst>
        </pc:spChg>
        <pc:picChg chg="add">
          <ac:chgData name="Debi Lake" userId="36c127c3-dcd0-4134-8320-8348704eb442" providerId="ADAL" clId="{3520A5C0-5C9B-419D-9024-FCC14078D41D}" dt="2018-05-08T15:07:33.147" v="749" actId="14100"/>
          <ac:picMkLst>
            <pc:docMk/>
            <pc:sldMk cId="2271755647" sldId="384"/>
            <ac:picMk id="5" creationId="{17AD3AB8-4ED2-4E41-B361-EE5D40B8FAD1}"/>
          </ac:picMkLst>
        </pc:picChg>
      </pc:sldChg>
      <pc:sldChg chg="add modNotesTx">
        <pc:chgData name="Debi Lake" userId="36c127c3-dcd0-4134-8320-8348704eb442" providerId="ADAL" clId="{3520A5C0-5C9B-419D-9024-FCC14078D41D}" dt="2018-05-10T21:56:33.399" v="891" actId="6549"/>
        <pc:sldMkLst>
          <pc:docMk/>
          <pc:sldMk cId="1964276472" sldId="385"/>
        </pc:sldMkLst>
      </pc:sldChg>
      <pc:sldChg chg="add modNotesTx">
        <pc:chgData name="Debi Lake" userId="36c127c3-dcd0-4134-8320-8348704eb442" providerId="ADAL" clId="{3520A5C0-5C9B-419D-9024-FCC14078D41D}" dt="2018-05-10T22:04:14.397" v="892" actId="20577"/>
        <pc:sldMkLst>
          <pc:docMk/>
          <pc:sldMk cId="1451322655" sldId="386"/>
        </pc:sldMkLst>
      </pc:sldChg>
      <pc:sldMasterChg chg="modSldLayout">
        <pc:chgData name="Debi Lake" userId="36c127c3-dcd0-4134-8320-8348704eb442" providerId="ADAL" clId="{3520A5C0-5C9B-419D-9024-FCC14078D41D}" dt="2018-05-08T19:53:07.067" v="831" actId="1076"/>
        <pc:sldMasterMkLst>
          <pc:docMk/>
          <pc:sldMasterMk cId="3102762755" sldId="2147483718"/>
        </pc:sldMasterMkLst>
        <pc:sldLayoutChg chg="addSp delSp modSp">
          <pc:chgData name="Debi Lake" userId="36c127c3-dcd0-4134-8320-8348704eb442" providerId="ADAL" clId="{3520A5C0-5C9B-419D-9024-FCC14078D41D}" dt="2018-05-08T19:53:07.067" v="831" actId="1076"/>
          <pc:sldLayoutMkLst>
            <pc:docMk/>
            <pc:sldMasterMk cId="3102762755" sldId="2147483718"/>
            <pc:sldLayoutMk cId="2532208942" sldId="2147483719"/>
          </pc:sldLayoutMkLst>
          <pc:spChg chg="add del">
            <ac:chgData name="Debi Lake" userId="36c127c3-dcd0-4134-8320-8348704eb442" providerId="ADAL" clId="{3520A5C0-5C9B-419D-9024-FCC14078D41D}" dt="2018-05-08T19:52:38.384" v="828" actId="11529"/>
            <ac:spMkLst>
              <pc:docMk/>
              <pc:sldMasterMk cId="3102762755" sldId="2147483718"/>
              <pc:sldLayoutMk cId="2532208942" sldId="2147483719"/>
              <ac:spMk id="4" creationId="{E165D3EE-4A79-439D-96E5-E6FBFC0C46C1}"/>
            </ac:spMkLst>
          </pc:spChg>
          <pc:spChg chg="add mod">
            <ac:chgData name="Debi Lake" userId="36c127c3-dcd0-4134-8320-8348704eb442" providerId="ADAL" clId="{3520A5C0-5C9B-419D-9024-FCC14078D41D}" dt="2018-05-08T19:52:38.384" v="828" actId="11529"/>
            <ac:spMkLst>
              <pc:docMk/>
              <pc:sldMasterMk cId="3102762755" sldId="2147483718"/>
              <pc:sldLayoutMk cId="2532208942" sldId="2147483719"/>
              <ac:spMk id="5" creationId="{3DC9CA49-70CB-4D10-85AF-4C6676F01E08}"/>
            </ac:spMkLst>
          </pc:spChg>
          <pc:picChg chg="add mod">
            <ac:chgData name="Debi Lake" userId="36c127c3-dcd0-4134-8320-8348704eb442" providerId="ADAL" clId="{3520A5C0-5C9B-419D-9024-FCC14078D41D}" dt="2018-05-08T19:53:07.067" v="831" actId="1076"/>
            <ac:picMkLst>
              <pc:docMk/>
              <pc:sldMasterMk cId="3102762755" sldId="2147483718"/>
              <pc:sldLayoutMk cId="2532208942" sldId="2147483719"/>
              <ac:picMk id="7" creationId="{B6C43A85-1C80-4C50-BD2B-0CD8AB9A3D89}"/>
            </ac:picMkLst>
          </pc:picChg>
          <pc:picChg chg="del">
            <ac:chgData name="Debi Lake" userId="36c127c3-dcd0-4134-8320-8348704eb442" providerId="ADAL" clId="{3520A5C0-5C9B-419D-9024-FCC14078D41D}" dt="2018-05-08T19:52:42.774" v="829" actId="478"/>
            <ac:picMkLst>
              <pc:docMk/>
              <pc:sldMasterMk cId="3102762755" sldId="2147483718"/>
              <pc:sldLayoutMk cId="2532208942" sldId="2147483719"/>
              <ac:picMk id="8" creationId="{00000000-0000-0000-0000-00000000000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PageNumber"/>
          <p:cNvSpPr>
            <a:spLocks noGrp="1"/>
          </p:cNvSpPr>
          <p:nvPr>
            <p:ph type="sldNum" sz="quarter" idx="3"/>
          </p:nvPr>
        </p:nvSpPr>
        <p:spPr>
          <a:xfrm>
            <a:off x="0" y="8869680"/>
            <a:ext cx="6856412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r>
              <a:rPr lang="en-US" sz="800" dirty="0"/>
              <a:t>Handouts Page: </a:t>
            </a:r>
            <a:fld id="{F3EDE475-664E-4405-B87B-B967A551517F}" type="slidenum">
              <a:rPr lang="en-US" sz="800" smtClean="0"/>
              <a:pPr algn="ctr"/>
              <a:t>‹#›</a:t>
            </a:fld>
            <a:endParaRPr lang="en-US" sz="800" dirty="0"/>
          </a:p>
        </p:txBody>
      </p:sp>
      <p:sp>
        <p:nvSpPr>
          <p:cNvPr id="2" name="objHeader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685641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sz="1400" b="1" dirty="0"/>
              <a:t>Manage From Notes &amp; Handouts Header - Use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3664508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457200"/>
          </a:xfrm>
          <a:prstGeom prst="rect">
            <a:avLst/>
          </a:prstGeom>
        </p:spPr>
        <p:txBody>
          <a:bodyPr vert="horz" lIns="91440" tIns="91440" rIns="91440" bIns="91440" rtlCol="0"/>
          <a:lstStyle>
            <a:lvl1pPr algn="ctr">
              <a:defRPr sz="1400" b="1"/>
            </a:lvl1pPr>
          </a:lstStyle>
          <a:p>
            <a:r>
              <a:rPr lang="en-US" dirty="0"/>
              <a:t>Manage From Notes &amp; Handouts Header - Use Presentation Title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544513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-5" y="3803151"/>
            <a:ext cx="6856413" cy="50617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-5" y="8864857"/>
            <a:ext cx="6856418" cy="279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/>
            </a:lvl1pPr>
          </a:lstStyle>
          <a:p>
            <a:fld id="{532F990E-9DA8-4580-9E13-228D34CA6B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42877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lnSpc>
        <a:spcPct val="113000"/>
      </a:lnSpc>
      <a:spcAft>
        <a:spcPts val="60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Manage From Notes &amp; Handouts Header - Use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F990E-9DA8-4580-9E13-228D34CA6BE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10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Manage From Notes &amp; Handouts Header - Use 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F990E-9DA8-4580-9E13-228D34CA6B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83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Manage From Notes &amp; Handouts Header - Use 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F990E-9DA8-4580-9E13-228D34CA6BE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81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C5CC0-4E13-514C-B0A0-63D2B380879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7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Manage From Notes &amp; Handouts Header - Use 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F990E-9DA8-4580-9E13-228D34CA6BE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40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HANDOUT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Manage From Notes &amp; Handouts Header - Use 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F990E-9DA8-4580-9E13-228D34CA6BE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6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Manage From Notes &amp; Handouts Header - Use 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F990E-9DA8-4580-9E13-228D34CA6B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3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HANDOUT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Manage From Notes &amp; Handouts Header - Use 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F990E-9DA8-4580-9E13-228D34CA6B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72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Manage From Notes &amp; Handouts Header - Use 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F990E-9DA8-4580-9E13-228D34CA6B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48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Manage From Notes &amp; Handouts Header - Use 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F990E-9DA8-4580-9E13-228D34CA6B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5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Manage From Notes &amp; Handouts Header - Use 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F990E-9DA8-4580-9E13-228D34CA6B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38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Manage From Notes &amp; Handouts Header - Use 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F990E-9DA8-4580-9E13-228D34CA6B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28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C5CC0-4E13-514C-B0A0-63D2B380879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43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HANDOUT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Manage From Notes &amp; Handouts Header - Use 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F990E-9DA8-4580-9E13-228D34CA6BE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3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gN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866"/>
          <a:stretch/>
        </p:blipFill>
        <p:spPr>
          <a:xfrm>
            <a:off x="342900" y="6061938"/>
            <a:ext cx="1371600" cy="914400"/>
          </a:xfrm>
          <a:prstGeom prst="rect">
            <a:avLst/>
          </a:prstGeom>
        </p:spPr>
      </p:pic>
      <p:sp>
        <p:nvSpPr>
          <p:cNvPr id="3" name="txtSubTitle"/>
          <p:cNvSpPr>
            <a:spLocks noGrp="1"/>
          </p:cNvSpPr>
          <p:nvPr>
            <p:ph type="subTitle" idx="1" hasCustomPrompt="1"/>
          </p:nvPr>
        </p:nvSpPr>
        <p:spPr>
          <a:xfrm>
            <a:off x="342900" y="3291840"/>
            <a:ext cx="5623560" cy="1828800"/>
          </a:xfrm>
        </p:spPr>
        <p:txBody>
          <a:bodyPr anchor="t">
            <a:noAutofit/>
          </a:bodyPr>
          <a:lstStyle>
            <a:lvl1pPr marL="0" indent="0" algn="l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None/>
              <a:defRPr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AND/OR DATE</a:t>
            </a:r>
          </a:p>
        </p:txBody>
      </p:sp>
      <p:sp>
        <p:nvSpPr>
          <p:cNvPr id="2" name="txtTitle"/>
          <p:cNvSpPr>
            <a:spLocks noGrp="1"/>
          </p:cNvSpPr>
          <p:nvPr>
            <p:ph type="ctrTitle" hasCustomPrompt="1"/>
          </p:nvPr>
        </p:nvSpPr>
        <p:spPr>
          <a:xfrm>
            <a:off x="342900" y="1371600"/>
            <a:ext cx="6858000" cy="1828800"/>
          </a:xfrm>
        </p:spPr>
        <p:txBody>
          <a:bodyPr anchor="t">
            <a:noAutofit/>
          </a:bodyPr>
          <a:lstStyle>
            <a:lvl1pPr algn="l">
              <a:lnSpc>
                <a:spcPct val="113000"/>
              </a:lnSpc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C9CA49-70CB-4D10-85AF-4C6676F01E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15213" y="4051300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C43A85-1C80-4C50-BD2B-0CD8AB9A3D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29425" y="4200525"/>
            <a:ext cx="23145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0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14CF-9086-43A7-9AE5-7E25D13D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6FB229-6CBF-4B6D-95CC-6D59E7700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4D7421-C6E5-4585-BE7F-007A13768008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83640-7DBC-40ED-B183-449CED89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2C8DD-9649-49F4-8A65-7A4B3E36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BA2E-6FDF-4C02-AB93-5CC0884FA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49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4141B-738F-4D31-9811-7F67AFF6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DBD77-F51A-41B5-9901-41AD7E327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26C82-3F13-4F5C-8AA5-51A68D522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49170-E3FC-46BD-B8EA-465662EF0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4D7421-C6E5-4585-BE7F-007A13768008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FA29A-E6E6-4D08-BFB3-E37A273D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C0A71-F577-443B-8794-E9DBC411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BA2E-6FDF-4C02-AB93-5CC0884FA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5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xtContent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buClr>
                <a:schemeClr val="accent3"/>
              </a:buClr>
              <a:defRPr baseline="0"/>
            </a:lvl1pPr>
            <a:lvl2pPr marL="548640" indent="-27432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/>
            </a:lvl2pPr>
            <a:lvl3pPr marL="822960" indent="-27432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/>
            </a:lvl3pPr>
            <a:lvl4pPr marL="1097280" indent="-27432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baseline="0"/>
            </a:lvl4pPr>
            <a:lvl5pPr marL="1371600" indent="-27432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Body text or first level bullets</a:t>
            </a:r>
          </a:p>
          <a:p>
            <a:pPr lvl="1"/>
            <a:r>
              <a:rPr lang="en-US" dirty="0"/>
              <a:t>Second level text or bullets</a:t>
            </a:r>
          </a:p>
          <a:p>
            <a:pPr lvl="2"/>
            <a:r>
              <a:rPr lang="en-US" dirty="0"/>
              <a:t>Third level text or bullets</a:t>
            </a:r>
          </a:p>
          <a:p>
            <a:pPr lvl="3"/>
            <a:r>
              <a:rPr lang="en-US" dirty="0"/>
              <a:t>Fourth level text or bullets</a:t>
            </a:r>
          </a:p>
          <a:p>
            <a:pPr lvl="4"/>
            <a:r>
              <a:rPr lang="en-US" dirty="0"/>
              <a:t>Fifth level text or bullets</a:t>
            </a:r>
          </a:p>
        </p:txBody>
      </p:sp>
      <p:sp>
        <p:nvSpPr>
          <p:cNvPr id="2" name="txtTitle"/>
          <p:cNvSpPr>
            <a:spLocks noGrp="1"/>
          </p:cNvSpPr>
          <p:nvPr>
            <p:ph type="title" hasCustomPrompt="1"/>
          </p:nvPr>
        </p:nvSpPr>
        <p:spPr>
          <a:xfrm>
            <a:off x="342900" y="274320"/>
            <a:ext cx="8435340" cy="795528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6" name="shpLine"/>
          <p:cNvCxnSpPr/>
          <p:nvPr/>
        </p:nvCxnSpPr>
        <p:spPr>
          <a:xfrm>
            <a:off x="342900" y="1069848"/>
            <a:ext cx="8435340" cy="0"/>
          </a:xfrm>
          <a:prstGeom prst="line">
            <a:avLst/>
          </a:prstGeom>
          <a:ln w="254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hpLine"/>
          <p:cNvCxnSpPr/>
          <p:nvPr userDrawn="1"/>
        </p:nvCxnSpPr>
        <p:spPr>
          <a:xfrm>
            <a:off x="342900" y="1069848"/>
            <a:ext cx="8435340" cy="0"/>
          </a:xfrm>
          <a:prstGeom prst="line">
            <a:avLst/>
          </a:prstGeom>
          <a:ln w="254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SlideNumber"/>
          <p:cNvSpPr>
            <a:spLocks noGrp="1"/>
          </p:cNvSpPr>
          <p:nvPr>
            <p:ph type="sldNum" sz="quarter" idx="4"/>
          </p:nvPr>
        </p:nvSpPr>
        <p:spPr>
          <a:xfrm>
            <a:off x="8298180" y="6263640"/>
            <a:ext cx="4800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E995AC-2B67-4CAA-B7C0-95E081E4D5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0451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xtSubTitle"/>
          <p:cNvSpPr>
            <a:spLocks noGrp="1"/>
          </p:cNvSpPr>
          <p:nvPr>
            <p:ph type="subTitle" idx="1" hasCustomPrompt="1"/>
          </p:nvPr>
        </p:nvSpPr>
        <p:spPr>
          <a:xfrm>
            <a:off x="342900" y="3291840"/>
            <a:ext cx="5623560" cy="1828800"/>
          </a:xfrm>
        </p:spPr>
        <p:txBody>
          <a:bodyPr anchor="t">
            <a:noAutofit/>
          </a:bodyPr>
          <a:lstStyle>
            <a:lvl1pPr marL="0" indent="0" algn="l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None/>
              <a:defRPr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1" name="txtTitle"/>
          <p:cNvSpPr>
            <a:spLocks noGrp="1"/>
          </p:cNvSpPr>
          <p:nvPr>
            <p:ph type="ctrTitle" hasCustomPrompt="1"/>
          </p:nvPr>
        </p:nvSpPr>
        <p:spPr>
          <a:xfrm>
            <a:off x="342900" y="1371600"/>
            <a:ext cx="6858000" cy="1828800"/>
          </a:xfrm>
        </p:spPr>
        <p:txBody>
          <a:bodyPr anchor="t">
            <a:noAutofit/>
          </a:bodyPr>
          <a:lstStyle>
            <a:lvl1pPr algn="l">
              <a:lnSpc>
                <a:spcPct val="113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objSlideNumber"/>
          <p:cNvSpPr>
            <a:spLocks noGrp="1"/>
          </p:cNvSpPr>
          <p:nvPr>
            <p:ph type="sldNum" sz="quarter" idx="4"/>
          </p:nvPr>
        </p:nvSpPr>
        <p:spPr>
          <a:xfrm>
            <a:off x="8298180" y="6263640"/>
            <a:ext cx="4800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E995AC-2B67-4CAA-B7C0-95E081E4D5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6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xtContent"/>
          <p:cNvSpPr>
            <a:spLocks noGrp="1"/>
          </p:cNvSpPr>
          <p:nvPr>
            <p:ph idx="11" hasCustomPrompt="1"/>
          </p:nvPr>
        </p:nvSpPr>
        <p:spPr>
          <a:xfrm>
            <a:off x="4663440" y="1371600"/>
            <a:ext cx="4114800" cy="4754880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 baseline="0"/>
            </a:lvl5pPr>
          </a:lstStyle>
          <a:p>
            <a:pPr lvl="0"/>
            <a:r>
              <a:rPr lang="en-US" dirty="0"/>
              <a:t>Body text or first level bullets</a:t>
            </a:r>
          </a:p>
          <a:p>
            <a:pPr lvl="1"/>
            <a:r>
              <a:rPr lang="en-US" dirty="0"/>
              <a:t>Second level text or bullets</a:t>
            </a:r>
          </a:p>
          <a:p>
            <a:pPr lvl="2"/>
            <a:r>
              <a:rPr lang="en-US" dirty="0"/>
              <a:t>Third level text or bullets</a:t>
            </a:r>
          </a:p>
          <a:p>
            <a:pPr lvl="3"/>
            <a:r>
              <a:rPr lang="en-US" dirty="0"/>
              <a:t>Fourth level text or bullets</a:t>
            </a:r>
          </a:p>
          <a:p>
            <a:pPr lvl="4"/>
            <a:r>
              <a:rPr lang="en-US" dirty="0"/>
              <a:t>Fifth level text or bullets</a:t>
            </a:r>
          </a:p>
        </p:txBody>
      </p:sp>
      <p:sp>
        <p:nvSpPr>
          <p:cNvPr id="3" name="txtContent"/>
          <p:cNvSpPr>
            <a:spLocks noGrp="1"/>
          </p:cNvSpPr>
          <p:nvPr>
            <p:ph idx="1" hasCustomPrompt="1"/>
          </p:nvPr>
        </p:nvSpPr>
        <p:spPr>
          <a:xfrm>
            <a:off x="342900" y="1371600"/>
            <a:ext cx="4114800" cy="4754880"/>
          </a:xfrm>
        </p:spPr>
        <p:txBody>
          <a:bodyPr/>
          <a:lstStyle>
            <a:lvl1pPr>
              <a:buClr>
                <a:schemeClr val="accent3"/>
              </a:buClr>
              <a:defRPr baseline="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Body text or first level bullets</a:t>
            </a:r>
          </a:p>
          <a:p>
            <a:pPr lvl="1"/>
            <a:r>
              <a:rPr lang="en-US" dirty="0"/>
              <a:t>Second level text or bullets</a:t>
            </a:r>
          </a:p>
          <a:p>
            <a:pPr lvl="2"/>
            <a:r>
              <a:rPr lang="en-US" dirty="0"/>
              <a:t>Third level text or bullets</a:t>
            </a:r>
          </a:p>
          <a:p>
            <a:pPr lvl="3"/>
            <a:r>
              <a:rPr lang="en-US" dirty="0"/>
              <a:t>Fourth level text or bullets</a:t>
            </a:r>
          </a:p>
          <a:p>
            <a:pPr lvl="4"/>
            <a:r>
              <a:rPr lang="en-US" dirty="0"/>
              <a:t>Fifth level text or bullets</a:t>
            </a:r>
          </a:p>
        </p:txBody>
      </p:sp>
      <p:cxnSp>
        <p:nvCxnSpPr>
          <p:cNvPr id="7" name="shpLine"/>
          <p:cNvCxnSpPr/>
          <p:nvPr/>
        </p:nvCxnSpPr>
        <p:spPr>
          <a:xfrm>
            <a:off x="342900" y="1188720"/>
            <a:ext cx="8435340" cy="0"/>
          </a:xfrm>
          <a:prstGeom prst="line">
            <a:avLst/>
          </a:prstGeom>
          <a:ln w="254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xt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9" name="shpLine"/>
          <p:cNvCxnSpPr/>
          <p:nvPr/>
        </p:nvCxnSpPr>
        <p:spPr>
          <a:xfrm>
            <a:off x="342900" y="1188720"/>
            <a:ext cx="8435340" cy="0"/>
          </a:xfrm>
          <a:prstGeom prst="line">
            <a:avLst/>
          </a:prstGeom>
          <a:ln w="254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pLine"/>
          <p:cNvCxnSpPr/>
          <p:nvPr userDrawn="1"/>
        </p:nvCxnSpPr>
        <p:spPr>
          <a:xfrm>
            <a:off x="342900" y="1188720"/>
            <a:ext cx="8435340" cy="0"/>
          </a:xfrm>
          <a:prstGeom prst="line">
            <a:avLst/>
          </a:prstGeom>
          <a:ln w="254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SlideNumber"/>
          <p:cNvSpPr>
            <a:spLocks noGrp="1"/>
          </p:cNvSpPr>
          <p:nvPr>
            <p:ph type="sldNum" sz="quarter" idx="4"/>
          </p:nvPr>
        </p:nvSpPr>
        <p:spPr>
          <a:xfrm>
            <a:off x="8298180" y="6263640"/>
            <a:ext cx="4800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E995AC-2B67-4CAA-B7C0-95E081E4D5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9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xtContent"/>
          <p:cNvSpPr>
            <a:spLocks noGrp="1"/>
          </p:cNvSpPr>
          <p:nvPr>
            <p:ph idx="11" hasCustomPrompt="1"/>
          </p:nvPr>
        </p:nvSpPr>
        <p:spPr>
          <a:xfrm>
            <a:off x="342900" y="3840479"/>
            <a:ext cx="8435340" cy="2286000"/>
          </a:xfrm>
        </p:spPr>
        <p:txBody>
          <a:bodyPr/>
          <a:lstStyle>
            <a:lvl1pPr>
              <a:buClr>
                <a:schemeClr val="accent3"/>
              </a:buClr>
              <a:defRPr baseline="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Body text or first level bullets</a:t>
            </a:r>
          </a:p>
          <a:p>
            <a:pPr lvl="1"/>
            <a:r>
              <a:rPr lang="en-US" dirty="0"/>
              <a:t>Second level text or bullets</a:t>
            </a:r>
          </a:p>
          <a:p>
            <a:pPr lvl="2"/>
            <a:r>
              <a:rPr lang="en-US" dirty="0"/>
              <a:t>Third level text or bullets</a:t>
            </a:r>
          </a:p>
          <a:p>
            <a:pPr lvl="3"/>
            <a:r>
              <a:rPr lang="en-US" dirty="0"/>
              <a:t>Fourth level text or bullets</a:t>
            </a:r>
          </a:p>
          <a:p>
            <a:pPr lvl="4"/>
            <a:r>
              <a:rPr lang="en-US" dirty="0"/>
              <a:t>Fifth level text or bullets</a:t>
            </a:r>
          </a:p>
        </p:txBody>
      </p:sp>
      <p:sp>
        <p:nvSpPr>
          <p:cNvPr id="3" name="txtContent"/>
          <p:cNvSpPr>
            <a:spLocks noGrp="1"/>
          </p:cNvSpPr>
          <p:nvPr>
            <p:ph idx="1" hasCustomPrompt="1"/>
          </p:nvPr>
        </p:nvSpPr>
        <p:spPr>
          <a:xfrm>
            <a:off x="342900" y="1371600"/>
            <a:ext cx="8435340" cy="2286000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Body text or first level bullets</a:t>
            </a:r>
          </a:p>
          <a:p>
            <a:pPr lvl="1"/>
            <a:r>
              <a:rPr lang="en-US" dirty="0"/>
              <a:t>Second level text or bullets</a:t>
            </a:r>
          </a:p>
          <a:p>
            <a:pPr lvl="2"/>
            <a:r>
              <a:rPr lang="en-US" dirty="0"/>
              <a:t>Third level text or bullets</a:t>
            </a:r>
          </a:p>
          <a:p>
            <a:pPr lvl="3"/>
            <a:r>
              <a:rPr lang="en-US" dirty="0"/>
              <a:t>Fourth level text or bullets</a:t>
            </a:r>
          </a:p>
          <a:p>
            <a:pPr lvl="4"/>
            <a:r>
              <a:rPr lang="en-US" dirty="0"/>
              <a:t>Fifth level text or bullets</a:t>
            </a:r>
          </a:p>
        </p:txBody>
      </p:sp>
      <p:cxnSp>
        <p:nvCxnSpPr>
          <p:cNvPr id="7" name="shpLine"/>
          <p:cNvCxnSpPr/>
          <p:nvPr/>
        </p:nvCxnSpPr>
        <p:spPr>
          <a:xfrm>
            <a:off x="342900" y="1188720"/>
            <a:ext cx="8435340" cy="0"/>
          </a:xfrm>
          <a:prstGeom prst="line">
            <a:avLst/>
          </a:prstGeom>
          <a:ln w="254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xt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objSlideNumber"/>
          <p:cNvSpPr>
            <a:spLocks noGrp="1"/>
          </p:cNvSpPr>
          <p:nvPr>
            <p:ph type="sldNum" sz="quarter" idx="4"/>
          </p:nvPr>
        </p:nvSpPr>
        <p:spPr>
          <a:xfrm>
            <a:off x="8298180" y="6263640"/>
            <a:ext cx="4800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E995AC-2B67-4CAA-B7C0-95E081E4D5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7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xtContent2"/>
          <p:cNvSpPr>
            <a:spLocks noGrp="1"/>
          </p:cNvSpPr>
          <p:nvPr>
            <p:ph idx="11" hasCustomPrompt="1"/>
          </p:nvPr>
        </p:nvSpPr>
        <p:spPr>
          <a:xfrm>
            <a:off x="4663440" y="2194556"/>
            <a:ext cx="4114800" cy="3931924"/>
          </a:xfrm>
        </p:spPr>
        <p:txBody>
          <a:bodyPr/>
          <a:lstStyle>
            <a:lvl1pPr>
              <a:buClr>
                <a:schemeClr val="accent3"/>
              </a:buClr>
              <a:defRPr baseline="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Body text or first level bullets</a:t>
            </a:r>
          </a:p>
          <a:p>
            <a:pPr lvl="1"/>
            <a:r>
              <a:rPr lang="en-US" dirty="0"/>
              <a:t>Second level text or bullets</a:t>
            </a:r>
          </a:p>
          <a:p>
            <a:pPr lvl="2"/>
            <a:r>
              <a:rPr lang="en-US" dirty="0"/>
              <a:t>Third level text or bullets</a:t>
            </a:r>
          </a:p>
          <a:p>
            <a:pPr lvl="3"/>
            <a:r>
              <a:rPr lang="en-US" dirty="0"/>
              <a:t>Fourth level text or bullets</a:t>
            </a:r>
          </a:p>
          <a:p>
            <a:pPr lvl="4"/>
            <a:r>
              <a:rPr lang="en-US" dirty="0"/>
              <a:t>Fifth level text or bullets</a:t>
            </a:r>
          </a:p>
        </p:txBody>
      </p:sp>
      <p:sp>
        <p:nvSpPr>
          <p:cNvPr id="10" name="txtTopic2"/>
          <p:cNvSpPr>
            <a:spLocks noGrp="1"/>
          </p:cNvSpPr>
          <p:nvPr>
            <p:ph idx="13" hasCustomPrompt="1"/>
          </p:nvPr>
        </p:nvSpPr>
        <p:spPr>
          <a:xfrm>
            <a:off x="4663440" y="1371599"/>
            <a:ext cx="4114800" cy="73152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274320" indent="0">
              <a:buNone/>
              <a:defRPr sz="1800"/>
            </a:lvl2pPr>
            <a:lvl3pPr marL="548640" indent="0">
              <a:buNone/>
              <a:defRPr sz="1800"/>
            </a:lvl3pPr>
            <a:lvl4pPr marL="822960" indent="0">
              <a:buNone/>
              <a:defRPr sz="1800"/>
            </a:lvl4pPr>
            <a:lvl5pPr marL="1097280" indent="0">
              <a:buNone/>
              <a:defRPr sz="18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" name="txtContent1"/>
          <p:cNvSpPr>
            <a:spLocks noGrp="1"/>
          </p:cNvSpPr>
          <p:nvPr>
            <p:ph idx="1" hasCustomPrompt="1"/>
          </p:nvPr>
        </p:nvSpPr>
        <p:spPr>
          <a:xfrm>
            <a:off x="342900" y="2194557"/>
            <a:ext cx="4114800" cy="3931923"/>
          </a:xfrm>
        </p:spPr>
        <p:txBody>
          <a:bodyPr/>
          <a:lstStyle>
            <a:lvl1pPr>
              <a:buClr>
                <a:schemeClr val="accent3"/>
              </a:buClr>
              <a:defRPr baseline="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Body text or first level bullets</a:t>
            </a:r>
          </a:p>
          <a:p>
            <a:pPr lvl="1"/>
            <a:r>
              <a:rPr lang="en-US" dirty="0"/>
              <a:t>Second level text or bullets</a:t>
            </a:r>
          </a:p>
          <a:p>
            <a:pPr lvl="2"/>
            <a:r>
              <a:rPr lang="en-US" dirty="0"/>
              <a:t>Third level text or bullets</a:t>
            </a:r>
          </a:p>
          <a:p>
            <a:pPr lvl="3"/>
            <a:r>
              <a:rPr lang="en-US" dirty="0"/>
              <a:t>Fourth level text or bullets</a:t>
            </a:r>
          </a:p>
          <a:p>
            <a:pPr lvl="4"/>
            <a:r>
              <a:rPr lang="en-US" dirty="0"/>
              <a:t>Fifth level text or bullets</a:t>
            </a:r>
          </a:p>
        </p:txBody>
      </p:sp>
      <p:sp>
        <p:nvSpPr>
          <p:cNvPr id="9" name="txtTopic1"/>
          <p:cNvSpPr>
            <a:spLocks noGrp="1"/>
          </p:cNvSpPr>
          <p:nvPr>
            <p:ph idx="12" hasCustomPrompt="1"/>
          </p:nvPr>
        </p:nvSpPr>
        <p:spPr>
          <a:xfrm>
            <a:off x="342900" y="1371599"/>
            <a:ext cx="4114800" cy="731520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accent3">
                    <a:lumMod val="50000"/>
                  </a:schemeClr>
                </a:solidFill>
              </a:defRPr>
            </a:lvl1pPr>
            <a:lvl2pPr marL="274320" indent="0">
              <a:buNone/>
              <a:defRPr sz="1800"/>
            </a:lvl2pPr>
            <a:lvl3pPr marL="548640" indent="0">
              <a:buNone/>
              <a:defRPr sz="1800"/>
            </a:lvl3pPr>
            <a:lvl4pPr marL="822960" indent="0">
              <a:buNone/>
              <a:defRPr sz="1800"/>
            </a:lvl4pPr>
            <a:lvl5pPr marL="1097280" indent="0">
              <a:buNone/>
              <a:defRPr sz="18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7" name="shpLine"/>
          <p:cNvCxnSpPr/>
          <p:nvPr/>
        </p:nvCxnSpPr>
        <p:spPr>
          <a:xfrm>
            <a:off x="342900" y="1188720"/>
            <a:ext cx="8435340" cy="0"/>
          </a:xfrm>
          <a:prstGeom prst="line">
            <a:avLst/>
          </a:prstGeom>
          <a:ln w="254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xt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objSlideNumber"/>
          <p:cNvSpPr>
            <a:spLocks noGrp="1"/>
          </p:cNvSpPr>
          <p:nvPr>
            <p:ph type="sldNum" sz="quarter" idx="4"/>
          </p:nvPr>
        </p:nvSpPr>
        <p:spPr>
          <a:xfrm>
            <a:off x="8298180" y="6263640"/>
            <a:ext cx="4800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E995AC-2B67-4CAA-B7C0-95E081E4D5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9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hpLine"/>
          <p:cNvCxnSpPr/>
          <p:nvPr/>
        </p:nvCxnSpPr>
        <p:spPr>
          <a:xfrm>
            <a:off x="342900" y="1188720"/>
            <a:ext cx="8435340" cy="0"/>
          </a:xfrm>
          <a:prstGeom prst="line">
            <a:avLst/>
          </a:prstGeom>
          <a:ln w="254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xt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5" name="shpLine"/>
          <p:cNvCxnSpPr/>
          <p:nvPr/>
        </p:nvCxnSpPr>
        <p:spPr>
          <a:xfrm>
            <a:off x="342900" y="1188720"/>
            <a:ext cx="8435340" cy="0"/>
          </a:xfrm>
          <a:prstGeom prst="line">
            <a:avLst/>
          </a:prstGeom>
          <a:ln w="254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hpLine"/>
          <p:cNvCxnSpPr/>
          <p:nvPr userDrawn="1"/>
        </p:nvCxnSpPr>
        <p:spPr>
          <a:xfrm>
            <a:off x="342900" y="1188720"/>
            <a:ext cx="8435340" cy="0"/>
          </a:xfrm>
          <a:prstGeom prst="line">
            <a:avLst/>
          </a:prstGeom>
          <a:ln w="254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SlideNumber"/>
          <p:cNvSpPr>
            <a:spLocks noGrp="1"/>
          </p:cNvSpPr>
          <p:nvPr>
            <p:ph type="sldNum" sz="quarter" idx="4"/>
          </p:nvPr>
        </p:nvSpPr>
        <p:spPr>
          <a:xfrm>
            <a:off x="8298180" y="6263640"/>
            <a:ext cx="4800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E995AC-2B67-4CAA-B7C0-95E081E4D5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xtContent"/>
          <p:cNvSpPr>
            <a:spLocks noGrp="1"/>
          </p:cNvSpPr>
          <p:nvPr>
            <p:ph idx="1" hasCustomPrompt="1"/>
          </p:nvPr>
        </p:nvSpPr>
        <p:spPr>
          <a:xfrm>
            <a:off x="342900" y="1371598"/>
            <a:ext cx="8435340" cy="5212080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 marL="548640" indent="-27432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/>
            </a:lvl2pPr>
            <a:lvl3pPr marL="822960" indent="-27432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/>
            </a:lvl3pPr>
            <a:lvl4pPr marL="1097280" indent="-27432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baseline="0"/>
            </a:lvl4pPr>
            <a:lvl5pPr marL="1371600" indent="-27432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Body text or first level bullets</a:t>
            </a:r>
          </a:p>
          <a:p>
            <a:pPr lvl="1"/>
            <a:r>
              <a:rPr lang="en-US" dirty="0"/>
              <a:t>Second level text or bullets</a:t>
            </a:r>
          </a:p>
          <a:p>
            <a:pPr lvl="2"/>
            <a:r>
              <a:rPr lang="en-US" dirty="0"/>
              <a:t>Third level text or bullets</a:t>
            </a:r>
          </a:p>
          <a:p>
            <a:pPr lvl="3"/>
            <a:r>
              <a:rPr lang="en-US" dirty="0"/>
              <a:t>Fourth level text or bullets</a:t>
            </a:r>
          </a:p>
          <a:p>
            <a:pPr lvl="4"/>
            <a:r>
              <a:rPr lang="en-US" dirty="0"/>
              <a:t>Fifth level text or bullets</a:t>
            </a:r>
          </a:p>
        </p:txBody>
      </p:sp>
      <p:cxnSp>
        <p:nvCxnSpPr>
          <p:cNvPr id="7" name="shpLine"/>
          <p:cNvCxnSpPr/>
          <p:nvPr/>
        </p:nvCxnSpPr>
        <p:spPr>
          <a:xfrm>
            <a:off x="342900" y="1188720"/>
            <a:ext cx="8435340" cy="0"/>
          </a:xfrm>
          <a:prstGeom prst="line">
            <a:avLst/>
          </a:prstGeom>
          <a:ln w="254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xt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5" name="shpLine"/>
          <p:cNvCxnSpPr/>
          <p:nvPr/>
        </p:nvCxnSpPr>
        <p:spPr>
          <a:xfrm>
            <a:off x="342900" y="1188720"/>
            <a:ext cx="8435340" cy="0"/>
          </a:xfrm>
          <a:prstGeom prst="line">
            <a:avLst/>
          </a:prstGeom>
          <a:ln w="254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hpLine"/>
          <p:cNvCxnSpPr/>
          <p:nvPr userDrawn="1"/>
        </p:nvCxnSpPr>
        <p:spPr>
          <a:xfrm>
            <a:off x="342900" y="1188720"/>
            <a:ext cx="8435340" cy="0"/>
          </a:xfrm>
          <a:prstGeom prst="line">
            <a:avLst/>
          </a:prstGeom>
          <a:ln w="254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98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xtContent"/>
          <p:cNvSpPr>
            <a:spLocks noGrp="1"/>
          </p:cNvSpPr>
          <p:nvPr>
            <p:ph idx="1" hasCustomPrompt="1"/>
          </p:nvPr>
        </p:nvSpPr>
        <p:spPr>
          <a:xfrm>
            <a:off x="342900" y="276226"/>
            <a:ext cx="8435340" cy="5850255"/>
          </a:xfrm>
        </p:spPr>
        <p:txBody>
          <a:bodyPr/>
          <a:lstStyle>
            <a:lvl1pPr>
              <a:buClr>
                <a:schemeClr val="accent3"/>
              </a:buClr>
              <a:defRPr baseline="0"/>
            </a:lvl1pPr>
            <a:lvl2pPr marL="548640" indent="-27432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baseline="0"/>
            </a:lvl2pPr>
            <a:lvl3pPr marL="822960" indent="-27432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/>
            </a:lvl3pPr>
            <a:lvl4pPr marL="1097280" indent="-27432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/>
            </a:lvl4pPr>
            <a:lvl5pPr marL="1371600" indent="-27432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Body text or first level bullets</a:t>
            </a:r>
          </a:p>
          <a:p>
            <a:pPr lvl="1"/>
            <a:r>
              <a:rPr lang="en-US" dirty="0"/>
              <a:t>Second level text or bullets</a:t>
            </a:r>
          </a:p>
          <a:p>
            <a:pPr lvl="2"/>
            <a:r>
              <a:rPr lang="en-US" dirty="0"/>
              <a:t>Third level text or bullets</a:t>
            </a:r>
          </a:p>
          <a:p>
            <a:pPr lvl="3"/>
            <a:r>
              <a:rPr lang="en-US" dirty="0"/>
              <a:t>Fourth level text or bullets</a:t>
            </a:r>
          </a:p>
          <a:p>
            <a:pPr lvl="4"/>
            <a:r>
              <a:rPr lang="en-US" dirty="0"/>
              <a:t>Fifth level text or bullets</a:t>
            </a:r>
          </a:p>
        </p:txBody>
      </p:sp>
      <p:sp>
        <p:nvSpPr>
          <p:cNvPr id="4" name="objSlideNumber"/>
          <p:cNvSpPr>
            <a:spLocks noGrp="1"/>
          </p:cNvSpPr>
          <p:nvPr>
            <p:ph type="sldNum" sz="quarter" idx="4"/>
          </p:nvPr>
        </p:nvSpPr>
        <p:spPr>
          <a:xfrm>
            <a:off x="8298180" y="6263640"/>
            <a:ext cx="4800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E995AC-2B67-4CAA-B7C0-95E081E4D5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1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gRibbon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5669" b="493"/>
          <a:stretch/>
        </p:blipFill>
        <p:spPr>
          <a:xfrm>
            <a:off x="8227224" y="4933568"/>
            <a:ext cx="916777" cy="1924432"/>
          </a:xfrm>
          <a:prstGeom prst="rect">
            <a:avLst/>
          </a:prstGeom>
        </p:spPr>
      </p:pic>
      <p:pic>
        <p:nvPicPr>
          <p:cNvPr id="11" name="imgName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866"/>
          <a:stretch/>
        </p:blipFill>
        <p:spPr>
          <a:xfrm>
            <a:off x="342900" y="6061938"/>
            <a:ext cx="1371600" cy="914400"/>
          </a:xfrm>
          <a:prstGeom prst="rect">
            <a:avLst/>
          </a:prstGeom>
        </p:spPr>
      </p:pic>
      <p:sp>
        <p:nvSpPr>
          <p:cNvPr id="3" name="txtContent"/>
          <p:cNvSpPr>
            <a:spLocks noGrp="1"/>
          </p:cNvSpPr>
          <p:nvPr>
            <p:ph type="body" idx="1"/>
          </p:nvPr>
        </p:nvSpPr>
        <p:spPr>
          <a:xfrm>
            <a:off x="342900" y="1371600"/>
            <a:ext cx="8435340" cy="4754880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/>
          <a:p>
            <a:pPr lvl="0"/>
            <a:r>
              <a:rPr lang="en-US" dirty="0"/>
              <a:t>Body text or first level bullets – Arial 18pt</a:t>
            </a:r>
          </a:p>
          <a:p>
            <a:pPr lvl="1"/>
            <a:r>
              <a:rPr lang="en-US" dirty="0"/>
              <a:t>Second level bullets – Arial 16pt</a:t>
            </a:r>
          </a:p>
          <a:p>
            <a:pPr lvl="2"/>
            <a:r>
              <a:rPr lang="en-US" dirty="0"/>
              <a:t>Third level bullets – Arial 16pt</a:t>
            </a:r>
          </a:p>
          <a:p>
            <a:pPr lvl="3"/>
            <a:r>
              <a:rPr lang="en-US" dirty="0"/>
              <a:t>Fourth level bullets – Arial 14pt</a:t>
            </a:r>
          </a:p>
          <a:p>
            <a:pPr lvl="4"/>
            <a:r>
              <a:rPr lang="en-US" dirty="0"/>
              <a:t>Fifth level bullets – Arial 12pt</a:t>
            </a:r>
          </a:p>
        </p:txBody>
      </p:sp>
      <p:sp>
        <p:nvSpPr>
          <p:cNvPr id="2" name="txtTitle"/>
          <p:cNvSpPr>
            <a:spLocks noGrp="1"/>
          </p:cNvSpPr>
          <p:nvPr>
            <p:ph type="title"/>
          </p:nvPr>
        </p:nvSpPr>
        <p:spPr>
          <a:xfrm>
            <a:off x="342900" y="274320"/>
            <a:ext cx="8435340" cy="914400"/>
          </a:xfrm>
          <a:prstGeom prst="rect">
            <a:avLst/>
          </a:prstGeom>
        </p:spPr>
        <p:txBody>
          <a:bodyPr vert="horz" lIns="91440" tIns="91440" rIns="91440" bIns="91440" rtlCol="0" anchor="t">
            <a:noAutofit/>
          </a:bodyPr>
          <a:lstStyle/>
          <a:p>
            <a:r>
              <a:rPr lang="en-US" dirty="0"/>
              <a:t>Title text – Arial 36pt</a:t>
            </a:r>
          </a:p>
        </p:txBody>
      </p:sp>
      <p:sp>
        <p:nvSpPr>
          <p:cNvPr id="4" name="objSlideNumber"/>
          <p:cNvSpPr>
            <a:spLocks noGrp="1"/>
          </p:cNvSpPr>
          <p:nvPr>
            <p:ph type="sldNum" sz="quarter" idx="4"/>
          </p:nvPr>
        </p:nvSpPr>
        <p:spPr>
          <a:xfrm>
            <a:off x="8298180" y="6263640"/>
            <a:ext cx="4800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E995AC-2B67-4CAA-B7C0-95E081E4D5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6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4572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Clr>
          <a:schemeClr val="accent3"/>
        </a:buClr>
        <a:buSzPct val="80000"/>
        <a:buFont typeface="Wingdings 3" charset="2"/>
        <a:buChar char="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457200" rtl="0" eaLnBrk="1" latinLnBrk="0" hangingPunct="1">
        <a:lnSpc>
          <a:spcPct val="112000"/>
        </a:lnSpc>
        <a:spcBef>
          <a:spcPts val="0"/>
        </a:spcBef>
        <a:spcAft>
          <a:spcPts val="600"/>
        </a:spcAft>
        <a:buClr>
          <a:schemeClr val="accent3"/>
        </a:buClr>
        <a:buSzPct val="80000"/>
        <a:buFont typeface="Wingdings 3" charset="2"/>
        <a:buChar char="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457200" rtl="0" eaLnBrk="1" latinLnBrk="0" hangingPunct="1">
        <a:lnSpc>
          <a:spcPct val="112000"/>
        </a:lnSpc>
        <a:spcBef>
          <a:spcPts val="0"/>
        </a:spcBef>
        <a:spcAft>
          <a:spcPts val="600"/>
        </a:spcAft>
        <a:buClr>
          <a:schemeClr val="accent3"/>
        </a:buClr>
        <a:buSzPct val="80000"/>
        <a:buFont typeface="Wingdings 3" charset="2"/>
        <a:buChar char="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457200" rtl="0" eaLnBrk="1" latinLnBrk="0" hangingPunct="1">
        <a:lnSpc>
          <a:spcPct val="112000"/>
        </a:lnSpc>
        <a:spcBef>
          <a:spcPts val="0"/>
        </a:spcBef>
        <a:spcAft>
          <a:spcPts val="600"/>
        </a:spcAft>
        <a:buClr>
          <a:schemeClr val="accent3"/>
        </a:buClr>
        <a:buSzPct val="80000"/>
        <a:buFont typeface="Wingdings 3" charset="2"/>
        <a:buChar char="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4572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Clr>
          <a:schemeClr val="accent3"/>
        </a:buClr>
        <a:buSzPct val="80000"/>
        <a:buFont typeface="Wingdings 3" charset="2"/>
        <a:buChar char="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little+britain+-+its+linda&amp;view=detail&amp;mid=71CE754B70FDE62311A171CE754B70FDE62311A1&amp;FORM=VIR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dlake@envision-bc.co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nvision-bc.com/" TargetMode="External"/><Relationship Id="rId4" Type="http://schemas.openxmlformats.org/officeDocument/2006/relationships/hyperlink" Target="mailto:kbolin@envision-bc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86SRAFzHT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0" y="6196404"/>
            <a:ext cx="2059641" cy="509196"/>
          </a:xfrm>
        </p:spPr>
        <p:txBody>
          <a:bodyPr/>
          <a:lstStyle/>
          <a:p>
            <a:r>
              <a:rPr lang="en-US" dirty="0"/>
              <a:t>May 16, 2018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73523" y="259976"/>
            <a:ext cx="6858000" cy="1828800"/>
          </a:xfrm>
        </p:spPr>
        <p:txBody>
          <a:bodyPr/>
          <a:lstStyle/>
          <a:p>
            <a:r>
              <a:rPr lang="en-US" dirty="0">
                <a:solidFill>
                  <a:srgbClr val="002850"/>
                </a:solidFill>
              </a:rPr>
              <a:t>From #</a:t>
            </a:r>
            <a:r>
              <a:rPr lang="en-US" dirty="0" err="1">
                <a:solidFill>
                  <a:srgbClr val="002850"/>
                </a:solidFill>
              </a:rPr>
              <a:t>Metoo</a:t>
            </a:r>
            <a:r>
              <a:rPr lang="en-US" dirty="0">
                <a:solidFill>
                  <a:srgbClr val="002850"/>
                </a:solidFill>
              </a:rPr>
              <a:t> to #</a:t>
            </a:r>
            <a:r>
              <a:rPr lang="en-US" dirty="0" err="1">
                <a:solidFill>
                  <a:srgbClr val="002850"/>
                </a:solidFill>
              </a:rPr>
              <a:t>Wetoo</a:t>
            </a:r>
            <a:endParaRPr lang="en-US" dirty="0">
              <a:solidFill>
                <a:srgbClr val="002850"/>
              </a:solidFill>
            </a:endParaRPr>
          </a:p>
        </p:txBody>
      </p:sp>
      <p:pic>
        <p:nvPicPr>
          <p:cNvPr id="5" name="SNC Footer Logo" descr="\\sncorp\shares\Business\Reference\SNC Logos\SNC Corporate Logos\Registered\SNC Logos_Registered_INITIALS_whit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032" y="5738773"/>
            <a:ext cx="700087" cy="2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E1E1B71-1C21-466D-96FC-E4A915AF20AC}"/>
              </a:ext>
            </a:extLst>
          </p:cNvPr>
          <p:cNvSpPr txBox="1">
            <a:spLocks noChangeArrowheads="1"/>
          </p:cNvSpPr>
          <p:nvPr/>
        </p:nvSpPr>
        <p:spPr>
          <a:xfrm>
            <a:off x="1763853" y="1547487"/>
            <a:ext cx="5173979" cy="1420147"/>
          </a:xfrm>
          <a:prstGeom prst="rect">
            <a:avLst/>
          </a:prstGeom>
        </p:spPr>
        <p:txBody>
          <a:bodyPr vert="horz" lIns="91440" tIns="91440" rIns="91440" bIns="9144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>
                <a:solidFill>
                  <a:srgbClr val="002850"/>
                </a:solidFill>
              </a:rPr>
              <a:t>Creating Work Environments that Foster Accountability and Psychological Safety</a:t>
            </a:r>
            <a:endParaRPr lang="en-US" sz="2400" b="1" i="1" dirty="0">
              <a:solidFill>
                <a:srgbClr val="002850"/>
              </a:solidFill>
            </a:endParaRPr>
          </a:p>
        </p:txBody>
      </p:sp>
      <p:pic>
        <p:nvPicPr>
          <p:cNvPr id="7" name="Content Placeholder 7" descr="MP900400217.JPG">
            <a:extLst>
              <a:ext uri="{FF2B5EF4-FFF2-40B4-BE49-F238E27FC236}">
                <a16:creationId xmlns:a16="http://schemas.microsoft.com/office/drawing/2014/main" id="{3D6F8C08-B95C-4D98-9C67-712123AB6FC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b="18293"/>
          <a:stretch>
            <a:fillRect/>
          </a:stretch>
        </p:blipFill>
        <p:spPr>
          <a:xfrm>
            <a:off x="537032" y="2426345"/>
            <a:ext cx="6400800" cy="35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5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50"/>
                </a:solidFill>
              </a:rPr>
              <a:t>Can Friendly Behavior Be Harassment?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7813" y="5764103"/>
            <a:ext cx="31932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92D050"/>
                </a:solidFill>
              </a:rPr>
              <a:t>Source | Academy of Management Journal, 1983|  Kram</a:t>
            </a:r>
          </a:p>
        </p:txBody>
      </p:sp>
      <p:pic>
        <p:nvPicPr>
          <p:cNvPr id="6" name="Content Placeholder 5" descr="Business man and woman flirting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1010298" y="1371600"/>
            <a:ext cx="7101179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4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99E0C3-A7B1-477B-AA05-F6A44004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Harassment?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335F4F-BEEE-4B75-9D8A-B793290F6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1" y="1295999"/>
            <a:ext cx="4466440" cy="47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45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Film Clip</a:t>
            </a:r>
          </a:p>
        </p:txBody>
      </p:sp>
      <p:pic>
        <p:nvPicPr>
          <p:cNvPr id="6" name="Picture 3" descr="\\mines1\clientapps\ms\office2000sr-1-disk2\PFiles\MSOffice\Clipart\standard\stddir2\EN00637_.wmf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3049" y="1413889"/>
            <a:ext cx="2725588" cy="450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1322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Does it Take to Cross the Line?</a:t>
            </a:r>
          </a:p>
        </p:txBody>
      </p:sp>
      <p:pic>
        <p:nvPicPr>
          <p:cNvPr id="5" name="Content Placeholder 4" descr="A picture containing ground, outdoor, person, building&#10;&#10;Description generated with very high confidence">
            <a:extLst>
              <a:ext uri="{FF2B5EF4-FFF2-40B4-BE49-F238E27FC236}">
                <a16:creationId xmlns:a16="http://schemas.microsoft.com/office/drawing/2014/main" id="{C8BD227B-C775-40C9-A25A-93799D621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86" y="1390561"/>
            <a:ext cx="7000568" cy="4648377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45C406D-1D07-44F8-BD87-5CA1B170F26E}"/>
              </a:ext>
            </a:extLst>
          </p:cNvPr>
          <p:cNvSpPr txBox="1">
            <a:spLocks noChangeArrowheads="1"/>
          </p:cNvSpPr>
          <p:nvPr/>
        </p:nvSpPr>
        <p:spPr>
          <a:xfrm>
            <a:off x="1310165" y="3178278"/>
            <a:ext cx="7222269" cy="7429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Bef>
                <a:spcPct val="50000"/>
              </a:spcBef>
              <a:defRPr/>
            </a:pPr>
            <a:r>
              <a:rPr lang="en-US" sz="3600" b="1" cap="small" dirty="0">
                <a:latin typeface="Calibri" pitchFamily="34" charset="0"/>
                <a:ea typeface="+mn-ea"/>
                <a:cs typeface="Calibri" pitchFamily="34" charset="0"/>
              </a:rPr>
              <a:t>What is incivility in the workplace?</a:t>
            </a:r>
          </a:p>
        </p:txBody>
      </p:sp>
    </p:spTree>
    <p:extLst>
      <p:ext uri="{BB962C8B-B14F-4D97-AF65-F5344CB8AC3E}">
        <p14:creationId xmlns:p14="http://schemas.microsoft.com/office/powerpoint/2010/main" val="228850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Workplace Bullying</a:t>
            </a:r>
          </a:p>
        </p:txBody>
      </p:sp>
      <p:pic>
        <p:nvPicPr>
          <p:cNvPr id="6" name="Content Placeholder 5" descr="A group of people looking at each other&#10;&#10;Description generated with high confidence">
            <a:extLst>
              <a:ext uri="{FF2B5EF4-FFF2-40B4-BE49-F238E27FC236}">
                <a16:creationId xmlns:a16="http://schemas.microsoft.com/office/drawing/2014/main" id="{FCB274C2-360D-478F-8384-2BA12A498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8"/>
          <a:stretch/>
        </p:blipFill>
        <p:spPr>
          <a:xfrm>
            <a:off x="5917487" y="2344914"/>
            <a:ext cx="3029869" cy="21681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6644" y="1163033"/>
            <a:ext cx="5461878" cy="5129612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274320" indent="-274320" algn="l" defTabSz="4572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According to the Workplace Bullying and Trauma Institute, workplace bullying is "</a:t>
            </a:r>
            <a:r>
              <a:rPr lang="en-US" sz="2000" u="sng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the repeated mistreatment of one employee targeted by one or more employees with a malicious mix of humiliation, intimidation and sabotage of performance</a:t>
            </a:r>
            <a:r>
              <a:rPr lang="en-US" sz="2000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."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Statistics show that bullying is </a:t>
            </a:r>
            <a:r>
              <a:rPr lang="en-US" sz="2000" b="1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3 times as prevalent as illegal discrimination and at least 1,600 times as prevalent as workplace violence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Statistics also show that while only one employee in every 10,000 becomes a victim of workplace violence, </a:t>
            </a:r>
            <a:r>
              <a:rPr lang="en-US" sz="2000" b="1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one in six experiences bullying at work</a:t>
            </a:r>
            <a:endParaRPr lang="en-US" sz="2000" dirty="0">
              <a:solidFill>
                <a:srgbClr val="00285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Bullying is also far more common than sexual harassment and verbal abuse</a:t>
            </a:r>
          </a:p>
        </p:txBody>
      </p:sp>
    </p:spTree>
    <p:extLst>
      <p:ext uri="{BB962C8B-B14F-4D97-AF65-F5344CB8AC3E}">
        <p14:creationId xmlns:p14="http://schemas.microsoft.com/office/powerpoint/2010/main" val="1158923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Top 10 Bullying Tactics</a:t>
            </a:r>
          </a:p>
        </p:txBody>
      </p:sp>
      <p:pic>
        <p:nvPicPr>
          <p:cNvPr id="5" name="Content Placeholder 4" descr="Bad Moo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936"/>
          <a:stretch>
            <a:fillRect/>
          </a:stretch>
        </p:blipFill>
        <p:spPr bwMode="auto">
          <a:xfrm>
            <a:off x="497417" y="1410929"/>
            <a:ext cx="3191147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27755" y="1529267"/>
            <a:ext cx="4625789" cy="3550920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274320" indent="-274320" algn="l" defTabSz="4572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Accuse of errors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Stare, glare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Discount in meetings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Silent treatment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Supposed “mood swings”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Own rules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Disregard work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Criticize – different standard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Destructive rumors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Ganging up against</a:t>
            </a:r>
          </a:p>
        </p:txBody>
      </p:sp>
    </p:spTree>
    <p:extLst>
      <p:ext uri="{BB962C8B-B14F-4D97-AF65-F5344CB8AC3E}">
        <p14:creationId xmlns:p14="http://schemas.microsoft.com/office/powerpoint/2010/main" val="355846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A6AA0C-6A50-489B-A045-1BB97440C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What is a Psychologically Safe Workplace?</a:t>
            </a:r>
          </a:p>
        </p:txBody>
      </p:sp>
      <p:pic>
        <p:nvPicPr>
          <p:cNvPr id="5" name="Content Placeholder 1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36E821F-0005-4E8B-BD11-4F987C6C6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5"/>
          <a:stretch/>
        </p:blipFill>
        <p:spPr>
          <a:xfrm>
            <a:off x="509587" y="1515454"/>
            <a:ext cx="8102600" cy="395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68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174F1E-47AB-4070-AC27-941E66AF6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371600"/>
            <a:ext cx="8435340" cy="475488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Who is responsible?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What to do?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4AD7B4-D381-4288-AD83-4345B767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Psychologically Safe Environment Discussion</a:t>
            </a:r>
            <a:endParaRPr lang="en-US" dirty="0"/>
          </a:p>
        </p:txBody>
      </p:sp>
      <p:pic>
        <p:nvPicPr>
          <p:cNvPr id="5" name="Picture 4" descr="A picture containing cat, floor, indoor, shoes&#10;&#10;Description generated with very high confidence">
            <a:extLst>
              <a:ext uri="{FF2B5EF4-FFF2-40B4-BE49-F238E27FC236}">
                <a16:creationId xmlns:a16="http://schemas.microsoft.com/office/drawing/2014/main" id="{879DE403-47CF-471C-A3F5-04847B94E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54" y="2409714"/>
            <a:ext cx="7385407" cy="34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5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174F1E-47AB-4070-AC27-941E66AF6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20996"/>
            <a:ext cx="4207506" cy="475488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Psychological support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Organizational culture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Clear leadership and expectations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Civility and respect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Growth and development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Recognition and reward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Involvement and influence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Workload management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Balance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4AD7B4-D381-4288-AD83-4345B767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a Leader Do?</a:t>
            </a:r>
          </a:p>
        </p:txBody>
      </p:sp>
      <p:pic>
        <p:nvPicPr>
          <p:cNvPr id="5" name="Picture 10" descr="Image result for images of people leading">
            <a:extLst>
              <a:ext uri="{FF2B5EF4-FFF2-40B4-BE49-F238E27FC236}">
                <a16:creationId xmlns:a16="http://schemas.microsoft.com/office/drawing/2014/main" id="{05EED7F8-9582-4E33-9601-AEE2802B5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406" y="2023433"/>
            <a:ext cx="4345777" cy="2889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813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174F1E-47AB-4070-AC27-941E66AF6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31746"/>
            <a:ext cx="8435340" cy="475488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anose="020F0502020204030204" pitchFamily="34" charset="0"/>
              </a:rPr>
              <a:t>Awareness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anose="020F0502020204030204" pitchFamily="34" charset="0"/>
              </a:rPr>
              <a:t>Policies and procedures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850"/>
                </a:solidFill>
                <a:latin typeface="Calibri" panose="020F0502020204030204" pitchFamily="34" charset="0"/>
              </a:rPr>
              <a:t>General HR Policies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anose="020F0502020204030204" pitchFamily="34" charset="0"/>
              </a:rPr>
              <a:t>Reporting procedures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anose="020F0502020204030204" pitchFamily="34" charset="0"/>
              </a:rPr>
              <a:t>Investigation procedures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anose="020F0502020204030204" pitchFamily="34" charset="0"/>
              </a:rPr>
              <a:t>No retribution policy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anose="020F0502020204030204" pitchFamily="34" charset="0"/>
              </a:rPr>
              <a:t>Roles and responsibilities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850"/>
                </a:solidFill>
                <a:latin typeface="Calibri" panose="020F0502020204030204" pitchFamily="34" charset="0"/>
              </a:rPr>
              <a:t>Co-workers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850"/>
                </a:solidFill>
                <a:latin typeface="Calibri" panose="020F0502020204030204" pitchFamily="34" charset="0"/>
              </a:rPr>
              <a:t>Supervisors and above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850"/>
                </a:solidFill>
                <a:latin typeface="Calibri" panose="020F0502020204030204" pitchFamily="34" charset="0"/>
              </a:rPr>
              <a:t>HR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anose="020F0502020204030204" pitchFamily="34" charset="0"/>
              </a:rPr>
              <a:t>Training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anose="020F0502020204030204" pitchFamily="34" charset="0"/>
              </a:rPr>
              <a:t>Role Modeling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4AD7B4-D381-4288-AD83-4345B767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Preventative Measures</a:t>
            </a:r>
          </a:p>
        </p:txBody>
      </p:sp>
      <p:pic>
        <p:nvPicPr>
          <p:cNvPr id="5" name="Picture 4" descr="A picture containing stationary, writing implement&#10;&#10;Description generated with very high confidence">
            <a:extLst>
              <a:ext uri="{FF2B5EF4-FFF2-40B4-BE49-F238E27FC236}">
                <a16:creationId xmlns:a16="http://schemas.microsoft.com/office/drawing/2014/main" id="{3136B228-33D6-437F-B432-7A6896682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182" y="1269401"/>
            <a:ext cx="3784763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1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F5C9A8-9636-41FF-B182-514344CD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50"/>
                </a:solidFill>
              </a:rPr>
              <a:t>Agenda</a:t>
            </a:r>
            <a:endParaRPr lang="en-US" dirty="0"/>
          </a:p>
        </p:txBody>
      </p:sp>
      <p:pic>
        <p:nvPicPr>
          <p:cNvPr id="5" name="Content Placeholder 6" descr="A white bus driving down a city street&#10;&#10;Description generated with very high confidence">
            <a:extLst>
              <a:ext uri="{FF2B5EF4-FFF2-40B4-BE49-F238E27FC236}">
                <a16:creationId xmlns:a16="http://schemas.microsoft.com/office/drawing/2014/main" id="{17AD3AB8-4ED2-4E41-B361-EE5D40B8F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69" y="2212257"/>
            <a:ext cx="3582183" cy="3116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6016D6-141F-40D8-A88A-F8B4E8350FD6}"/>
              </a:ext>
            </a:extLst>
          </p:cNvPr>
          <p:cNvSpPr/>
          <p:nvPr/>
        </p:nvSpPr>
        <p:spPr>
          <a:xfrm>
            <a:off x="4464426" y="1829583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0513" lvl="0" indent="-290513">
              <a:buClr>
                <a:srgbClr val="9DC237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anose="020F0502020204030204" pitchFamily="34" charset="0"/>
              </a:rPr>
              <a:t>Introductions</a:t>
            </a:r>
          </a:p>
          <a:p>
            <a:pPr marL="290513" lvl="0" indent="-290513">
              <a:buClr>
                <a:srgbClr val="9DC237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anose="020F0502020204030204" pitchFamily="34" charset="0"/>
              </a:rPr>
              <a:t>Why this topic matters</a:t>
            </a:r>
          </a:p>
          <a:p>
            <a:pPr marL="290513" lvl="0" indent="-290513">
              <a:buClr>
                <a:srgbClr val="9DC237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anose="020F0502020204030204" pitchFamily="34" charset="0"/>
              </a:rPr>
              <a:t>Types of harassment </a:t>
            </a:r>
          </a:p>
          <a:p>
            <a:pPr marL="290513" lvl="0" indent="-290513">
              <a:buClr>
                <a:srgbClr val="9DC237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anose="020F0502020204030204" pitchFamily="34" charset="0"/>
              </a:rPr>
              <a:t>Impact of harassment</a:t>
            </a:r>
          </a:p>
          <a:p>
            <a:pPr marL="290513" lvl="0" indent="-290513">
              <a:buClr>
                <a:srgbClr val="9DC237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anose="020F0502020204030204" pitchFamily="34" charset="0"/>
              </a:rPr>
              <a:t>Creating a psychologically safe work environment</a:t>
            </a:r>
          </a:p>
          <a:p>
            <a:pPr marL="290513" lvl="0" indent="-290513">
              <a:buClr>
                <a:srgbClr val="9DC237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anose="020F0502020204030204" pitchFamily="34" charset="0"/>
              </a:rPr>
              <a:t>Effective harassment management strategies</a:t>
            </a:r>
          </a:p>
          <a:p>
            <a:pPr marL="290513" lvl="0" indent="-290513">
              <a:buClr>
                <a:srgbClr val="9DC237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anose="020F0502020204030204" pitchFamily="34" charset="0"/>
              </a:rPr>
              <a:t>Wrap up </a:t>
            </a:r>
          </a:p>
        </p:txBody>
      </p:sp>
    </p:spTree>
    <p:extLst>
      <p:ext uri="{BB962C8B-B14F-4D97-AF65-F5344CB8AC3E}">
        <p14:creationId xmlns:p14="http://schemas.microsoft.com/office/powerpoint/2010/main" val="2271755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174F1E-47AB-4070-AC27-941E66AF6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167204"/>
            <a:ext cx="5961081" cy="475488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Create an accepting climate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Confront limitations of stereotyping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Practice cultural awareness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Avoid slang names, ethnic jokes, and sarcasm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Speak clearly, paraphrase, and pay attention to your word choice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Ask about what you do not understand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Be aware and sensitive to your non-</a:t>
            </a:r>
            <a:r>
              <a:rPr lang="en-US" sz="2800" dirty="0" err="1">
                <a:solidFill>
                  <a:srgbClr val="002850"/>
                </a:solidFill>
                <a:latin typeface="Calibri" pitchFamily="34" charset="0"/>
                <a:cs typeface="Calibri" pitchFamily="34" charset="0"/>
              </a:rPr>
              <a:t>verbals</a:t>
            </a:r>
            <a:endParaRPr lang="en-US" sz="2800" dirty="0">
              <a:solidFill>
                <a:srgbClr val="0028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4AD7B4-D381-4288-AD83-4345B767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a Diversified Workplace</a:t>
            </a:r>
          </a:p>
        </p:txBody>
      </p:sp>
      <p:pic>
        <p:nvPicPr>
          <p:cNvPr id="5" name="Picture 4" descr="Paintbrush.jpg">
            <a:extLst>
              <a:ext uri="{FF2B5EF4-FFF2-40B4-BE49-F238E27FC236}">
                <a16:creationId xmlns:a16="http://schemas.microsoft.com/office/drawing/2014/main" id="{E5D9445D-14EB-427C-AF58-FFDA0FCF16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8312" y="797409"/>
            <a:ext cx="29718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89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174F1E-47AB-4070-AC27-941E66AF6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anose="020F0502020204030204" pitchFamily="34" charset="0"/>
              </a:rPr>
              <a:t>Pay attention to people’s reactions</a:t>
            </a:r>
          </a:p>
          <a:p>
            <a:pPr marL="342900" indent="-342900">
              <a:lnSpc>
                <a:spcPct val="100000"/>
              </a:lnSpc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anose="020F0502020204030204" pitchFamily="34" charset="0"/>
              </a:rPr>
              <a:t>If you’re not sure – </a:t>
            </a:r>
            <a:r>
              <a:rPr lang="en-US" sz="2800" b="1" u="sng" dirty="0">
                <a:solidFill>
                  <a:srgbClr val="002850"/>
                </a:solidFill>
                <a:latin typeface="Calibri" panose="020F0502020204030204" pitchFamily="34" charset="0"/>
              </a:rPr>
              <a:t>ASK</a:t>
            </a:r>
            <a:endParaRPr lang="en-US" sz="2800" b="1" dirty="0">
              <a:solidFill>
                <a:srgbClr val="00285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anose="020F0502020204030204" pitchFamily="34" charset="0"/>
              </a:rPr>
              <a:t>Be sensitive to diversity</a:t>
            </a:r>
          </a:p>
          <a:p>
            <a:pPr marL="342900" indent="-342900">
              <a:lnSpc>
                <a:spcPct val="100000"/>
              </a:lnSpc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anose="020F0502020204030204" pitchFamily="34" charset="0"/>
              </a:rPr>
              <a:t>Apologize and </a:t>
            </a:r>
            <a:r>
              <a:rPr lang="en-US" sz="2800" b="1" u="sng" dirty="0">
                <a:solidFill>
                  <a:srgbClr val="002850"/>
                </a:solidFill>
                <a:latin typeface="Calibri" panose="020F0502020204030204" pitchFamily="34" charset="0"/>
              </a:rPr>
              <a:t>STOP</a:t>
            </a:r>
            <a:r>
              <a:rPr lang="en-US" sz="2800" dirty="0">
                <a:solidFill>
                  <a:srgbClr val="002850"/>
                </a:solidFill>
                <a:latin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anose="020F0502020204030204" pitchFamily="34" charset="0"/>
              </a:rPr>
              <a:t>Provide support</a:t>
            </a:r>
          </a:p>
          <a:p>
            <a:pPr marL="342900" indent="-342900">
              <a:lnSpc>
                <a:spcPct val="100000"/>
              </a:lnSpc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002850"/>
                </a:solidFill>
                <a:latin typeface="Calibri" panose="020F0502020204030204" pitchFamily="34" charset="0"/>
              </a:rPr>
              <a:t>Be assertive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4AD7B4-D381-4288-AD83-4345B767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Avoiding Misunderstandings</a:t>
            </a:r>
          </a:p>
        </p:txBody>
      </p:sp>
      <p:pic>
        <p:nvPicPr>
          <p:cNvPr id="5" name="Picture 4" descr="Girl shouting.png">
            <a:extLst>
              <a:ext uri="{FF2B5EF4-FFF2-40B4-BE49-F238E27FC236}">
                <a16:creationId xmlns:a16="http://schemas.microsoft.com/office/drawing/2014/main" id="{F764B495-FE8B-42AB-83D2-0280749C99A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4066" r="23645"/>
          <a:stretch>
            <a:fillRect/>
          </a:stretch>
        </p:blipFill>
        <p:spPr bwMode="auto">
          <a:xfrm>
            <a:off x="4048910" y="2426721"/>
            <a:ext cx="3543300" cy="378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9655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955173-C549-4B71-986A-541DE91B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 and Questions</a:t>
            </a:r>
          </a:p>
        </p:txBody>
      </p:sp>
      <p:pic>
        <p:nvPicPr>
          <p:cNvPr id="5" name="Picture 10" descr="question marks.jpg">
            <a:extLst>
              <a:ext uri="{FF2B5EF4-FFF2-40B4-BE49-F238E27FC236}">
                <a16:creationId xmlns:a16="http://schemas.microsoft.com/office/drawing/2014/main" id="{BC288504-016A-439D-A94E-43D8CB9AB4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13760"/>
          <a:stretch>
            <a:fillRect/>
          </a:stretch>
        </p:blipFill>
        <p:spPr bwMode="auto">
          <a:xfrm>
            <a:off x="1011494" y="1793753"/>
            <a:ext cx="6746158" cy="387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8790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77E2C-BD5C-4D33-965C-00FE69AD8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57CF5-EC68-40CD-A44D-65B4ECD5A2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330" y="1317808"/>
            <a:ext cx="1910822" cy="1231753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DC3ADB-64A4-4CCB-A67F-87FF8D79B405}"/>
              </a:ext>
            </a:extLst>
          </p:cNvPr>
          <p:cNvSpPr/>
          <p:nvPr/>
        </p:nvSpPr>
        <p:spPr>
          <a:xfrm>
            <a:off x="1215613" y="2946303"/>
            <a:ext cx="67235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8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Debi Lake </a:t>
            </a:r>
            <a:r>
              <a:rPr lang="en-US" sz="3200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dlake@envision-bc.com</a:t>
            </a:r>
            <a:endParaRPr lang="en-US" sz="3200" dirty="0">
              <a:solidFill>
                <a:srgbClr val="0563C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8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Kelly Bolin </a:t>
            </a:r>
            <a:r>
              <a:rPr lang="en-US" sz="3200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kbolin@envision-bc.com</a:t>
            </a:r>
            <a:b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62636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62636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62636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b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http://www.envision-bc.com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50"/>
                </a:solidFill>
              </a:rPr>
              <a:t>Discussion</a:t>
            </a:r>
          </a:p>
        </p:txBody>
      </p:sp>
      <p:pic>
        <p:nvPicPr>
          <p:cNvPr id="6" name="Picture 4" descr="Board Room fade whit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9527" b="8771"/>
          <a:stretch>
            <a:fillRect/>
          </a:stretch>
        </p:blipFill>
        <p:spPr bwMode="auto">
          <a:xfrm>
            <a:off x="438361" y="1401098"/>
            <a:ext cx="771022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882127" y="2640331"/>
            <a:ext cx="5959737" cy="101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n-US" sz="2800" b="1" dirty="0">
                <a:latin typeface="Calibri" panose="020F0502020204030204" pitchFamily="34" charset="0"/>
                <a:cs typeface="Tahoma" pitchFamily="34" charset="0"/>
              </a:rPr>
              <a:t>Disrespectful Workplace</a:t>
            </a:r>
          </a:p>
          <a:p>
            <a:pPr>
              <a:spcBef>
                <a:spcPts val="450"/>
              </a:spcBef>
            </a:pPr>
            <a:r>
              <a:rPr lang="en-US" sz="2800" i="1" dirty="0">
                <a:latin typeface="Calibri" panose="020F0502020204030204" pitchFamily="34" charset="0"/>
                <a:cs typeface="Tahoma" pitchFamily="34" charset="0"/>
              </a:rPr>
              <a:t>A workplace is not respectful when…</a:t>
            </a:r>
            <a:endParaRPr lang="en-US" sz="2800" dirty="0">
              <a:latin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82127" y="1384878"/>
            <a:ext cx="6476104" cy="101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 panose="020F0502020204030204" pitchFamily="34" charset="0"/>
                <a:cs typeface="Tahoma" pitchFamily="34" charset="0"/>
              </a:rPr>
              <a:t>Respectful Workplace</a:t>
            </a:r>
          </a:p>
          <a:p>
            <a:pPr>
              <a:spcBef>
                <a:spcPts val="450"/>
              </a:spcBef>
            </a:pPr>
            <a:r>
              <a:rPr lang="en-US" sz="2800" i="1" dirty="0">
                <a:latin typeface="Calibri" panose="020F0502020204030204" pitchFamily="34" charset="0"/>
                <a:cs typeface="Tahoma" pitchFamily="34" charset="0"/>
              </a:rPr>
              <a:t>A respectful workplace is a place where…</a:t>
            </a:r>
          </a:p>
        </p:txBody>
      </p:sp>
    </p:spTree>
    <p:extLst>
      <p:ext uri="{BB962C8B-B14F-4D97-AF65-F5344CB8AC3E}">
        <p14:creationId xmlns:p14="http://schemas.microsoft.com/office/powerpoint/2010/main" val="102711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84207" y="294303"/>
            <a:ext cx="4139381" cy="600433"/>
          </a:xfrm>
        </p:spPr>
        <p:txBody>
          <a:bodyPr/>
          <a:lstStyle/>
          <a:p>
            <a:r>
              <a:rPr lang="en-US" dirty="0">
                <a:solidFill>
                  <a:srgbClr val="002850"/>
                </a:solidFill>
              </a:rPr>
              <a:t>Connect the Dots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62988" y="6264275"/>
            <a:ext cx="481012" cy="457200"/>
          </a:xfrm>
        </p:spPr>
        <p:txBody>
          <a:bodyPr/>
          <a:lstStyle/>
          <a:p>
            <a:fld id="{3DD7BA2E-6FDF-4C02-AB93-5CC0884FAD91}" type="slidenum">
              <a:rPr lang="en-US" smtClean="0"/>
              <a:t>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8864" y="112364"/>
            <a:ext cx="1097280" cy="1097280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8246" y="1159198"/>
            <a:ext cx="1097280" cy="109728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18246" y="2280536"/>
            <a:ext cx="1097280" cy="1097280"/>
          </a:xfrm>
          <a:prstGeom prst="ellipse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3966" y="3421923"/>
            <a:ext cx="1097280" cy="1097280"/>
          </a:xfrm>
          <a:prstGeom prst="ellipse">
            <a:avLst/>
          </a:prstGeom>
          <a:solidFill>
            <a:schemeClr val="bg1">
              <a:lumMod val="6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82155" y="4547272"/>
            <a:ext cx="1097280" cy="10972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82155" y="5700687"/>
            <a:ext cx="1097280" cy="10972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556122" y="5690738"/>
            <a:ext cx="1097280" cy="1097280"/>
          </a:xfrm>
          <a:prstGeom prst="ellipse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21%</a:t>
            </a:r>
          </a:p>
        </p:txBody>
      </p:sp>
      <p:sp>
        <p:nvSpPr>
          <p:cNvPr id="12" name="Oval 11"/>
          <p:cNvSpPr/>
          <p:nvPr/>
        </p:nvSpPr>
        <p:spPr>
          <a:xfrm>
            <a:off x="7556122" y="4568233"/>
            <a:ext cx="1097280" cy="1097280"/>
          </a:xfrm>
          <a:prstGeom prst="ellipse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67%</a:t>
            </a:r>
          </a:p>
        </p:txBody>
      </p:sp>
      <p:sp>
        <p:nvSpPr>
          <p:cNvPr id="13" name="Oval 12"/>
          <p:cNvSpPr/>
          <p:nvPr/>
        </p:nvSpPr>
        <p:spPr>
          <a:xfrm>
            <a:off x="7556122" y="3457485"/>
            <a:ext cx="1097280" cy="1097280"/>
          </a:xfrm>
          <a:prstGeom prst="ellipse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81%</a:t>
            </a:r>
          </a:p>
        </p:txBody>
      </p:sp>
      <p:sp>
        <p:nvSpPr>
          <p:cNvPr id="14" name="Oval 13"/>
          <p:cNvSpPr/>
          <p:nvPr/>
        </p:nvSpPr>
        <p:spPr>
          <a:xfrm>
            <a:off x="7556122" y="2333083"/>
            <a:ext cx="1097280" cy="1097280"/>
          </a:xfrm>
          <a:prstGeom prst="ellipse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88%</a:t>
            </a:r>
          </a:p>
        </p:txBody>
      </p:sp>
      <p:sp>
        <p:nvSpPr>
          <p:cNvPr id="15" name="Oval 14"/>
          <p:cNvSpPr/>
          <p:nvPr/>
        </p:nvSpPr>
        <p:spPr>
          <a:xfrm>
            <a:off x="7556122" y="1169988"/>
            <a:ext cx="1097280" cy="1097280"/>
          </a:xfrm>
          <a:prstGeom prst="ellipse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27%</a:t>
            </a:r>
          </a:p>
        </p:txBody>
      </p:sp>
      <p:sp>
        <p:nvSpPr>
          <p:cNvPr id="16" name="Oval 15"/>
          <p:cNvSpPr/>
          <p:nvPr/>
        </p:nvSpPr>
        <p:spPr>
          <a:xfrm>
            <a:off x="7565708" y="42228"/>
            <a:ext cx="1097280" cy="1097280"/>
          </a:xfrm>
          <a:prstGeom prst="ellipse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2753662" y="2735399"/>
            <a:ext cx="3650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850"/>
                </a:solidFill>
                <a:latin typeface="Calibri" panose="020F0502020204030204" pitchFamily="34" charset="0"/>
              </a:rPr>
              <a:t>Match each statement about harassment with the correct percentage.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813380" y="758420"/>
            <a:ext cx="5762857" cy="2123303"/>
          </a:xfrm>
          <a:prstGeom prst="line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815526" y="1829526"/>
            <a:ext cx="5694876" cy="313977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844288" y="2889485"/>
            <a:ext cx="5666114" cy="105699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1" idx="2"/>
          </p:cNvCxnSpPr>
          <p:nvPr/>
        </p:nvCxnSpPr>
        <p:spPr>
          <a:xfrm>
            <a:off x="1840843" y="4062660"/>
            <a:ext cx="5715279" cy="217671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793265" y="799639"/>
            <a:ext cx="5762857" cy="4031024"/>
          </a:xfrm>
          <a:prstGeom prst="straightConnector1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5" idx="2"/>
          </p:cNvCxnSpPr>
          <p:nvPr/>
        </p:nvCxnSpPr>
        <p:spPr>
          <a:xfrm flipV="1">
            <a:off x="1824908" y="1718628"/>
            <a:ext cx="5731214" cy="435469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flipH="1">
            <a:off x="576906" y="209928"/>
            <a:ext cx="1379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Women reported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being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harassed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686338" y="4749479"/>
            <a:ext cx="1334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Did not know who to go to after being harassed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728364" y="3653028"/>
            <a:ext cx="1206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Men who have been harassed</a:t>
            </a:r>
          </a:p>
          <a:p>
            <a:pPr algn="ctr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589360" y="2441407"/>
            <a:ext cx="1379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Women who experienced verbal harassment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567524" y="1209644"/>
            <a:ext cx="1379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Did not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know their company’s harassment policies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640815" y="5941109"/>
            <a:ext cx="1379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Harassed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by a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colleague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BAF135-8632-4BB5-9D16-7C064411F10D}"/>
              </a:ext>
            </a:extLst>
          </p:cNvPr>
          <p:cNvSpPr txBox="1"/>
          <p:nvPr/>
        </p:nvSpPr>
        <p:spPr>
          <a:xfrm>
            <a:off x="1943591" y="6492875"/>
            <a:ext cx="5759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 | 23 Statistics on Sexual Harassment, Brandon </a:t>
            </a:r>
            <a:r>
              <a:rPr lang="en-US" sz="1400" dirty="0" err="1"/>
              <a:t>Gaille</a:t>
            </a:r>
            <a:r>
              <a:rPr lang="en-US" sz="1400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8046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50"/>
                </a:solidFill>
              </a:rPr>
              <a:t>From #</a:t>
            </a:r>
            <a:r>
              <a:rPr lang="en-US" dirty="0" err="1">
                <a:solidFill>
                  <a:srgbClr val="002850"/>
                </a:solidFill>
              </a:rPr>
              <a:t>Metoo</a:t>
            </a:r>
            <a:r>
              <a:rPr lang="en-US" dirty="0">
                <a:solidFill>
                  <a:srgbClr val="002850"/>
                </a:solidFill>
              </a:rPr>
              <a:t> to #</a:t>
            </a:r>
            <a:r>
              <a:rPr lang="en-US" dirty="0" err="1">
                <a:solidFill>
                  <a:srgbClr val="002850"/>
                </a:solidFill>
              </a:rPr>
              <a:t>Wetoo</a:t>
            </a:r>
            <a:endParaRPr lang="en-US" dirty="0">
              <a:solidFill>
                <a:srgbClr val="00285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23853E-D020-4A91-9CA7-69EEE3706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4236" y="1978152"/>
            <a:ext cx="4419953" cy="381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B13A34E-3D43-4BDA-A49E-4D02D56DC64D}"/>
              </a:ext>
            </a:extLst>
          </p:cNvPr>
          <p:cNvSpPr txBox="1">
            <a:spLocks/>
          </p:cNvSpPr>
          <p:nvPr/>
        </p:nvSpPr>
        <p:spPr>
          <a:xfrm>
            <a:off x="1207432" y="106984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small" dirty="0">
                <a:solidFill>
                  <a:srgbClr val="002850"/>
                </a:solidFill>
                <a:latin typeface="Calibri" pitchFamily="34" charset="0"/>
                <a:ea typeface="+mn-ea"/>
                <a:cs typeface="Calibri" pitchFamily="34" charset="0"/>
              </a:rPr>
              <a:t>Why is this topic important?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35932" y="2305666"/>
            <a:ext cx="5143500" cy="3086100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274320" indent="-274320" algn="l" defTabSz="4572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The numbers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</a:rPr>
              <a:t>The overt costs </a:t>
            </a:r>
            <a:endParaRPr lang="en-US" sz="2800" dirty="0">
              <a:latin typeface="Calibri" panose="020F0502020204030204" pitchFamily="34" charset="0"/>
            </a:endParaRPr>
          </a:p>
          <a:p>
            <a:pPr marL="623888" lvl="1" indent="-2809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</a:rPr>
              <a:t>Organization</a:t>
            </a:r>
          </a:p>
          <a:p>
            <a:pPr marL="623888" lvl="1" indent="-2809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</a:rPr>
              <a:t>Individual</a:t>
            </a:r>
          </a:p>
          <a:p>
            <a:pPr marL="623888" lvl="1" indent="-2809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</a:rPr>
              <a:t>Coworkers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The hidden costs</a:t>
            </a:r>
          </a:p>
        </p:txBody>
      </p:sp>
    </p:spTree>
    <p:extLst>
      <p:ext uri="{BB962C8B-B14F-4D97-AF65-F5344CB8AC3E}">
        <p14:creationId xmlns:p14="http://schemas.microsoft.com/office/powerpoint/2010/main" val="56703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50"/>
                </a:solidFill>
              </a:rPr>
              <a:t>The Value of a Respectful Workplace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SzPct val="80000"/>
              <a:buNone/>
            </a:pPr>
            <a:r>
              <a:rPr lang="en-GB" sz="2800" dirty="0">
                <a:latin typeface="Calibri" pitchFamily="34" charset="0"/>
                <a:cs typeface="Calibri" pitchFamily="34" charset="0"/>
              </a:rPr>
              <a:t>Employees spend 50% - 70% of their waking hours in the workplace.  The quality of interpersonal interactions in the workplace has the potential to affect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itchFamily="34" charset="0"/>
                <a:cs typeface="Calibri" pitchFamily="34" charset="0"/>
              </a:rPr>
              <a:t>Teamwork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itchFamily="34" charset="0"/>
                <a:cs typeface="Calibri" pitchFamily="34" charset="0"/>
              </a:rPr>
              <a:t>Morale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itchFamily="34" charset="0"/>
                <a:cs typeface="Calibri" pitchFamily="34" charset="0"/>
              </a:rPr>
              <a:t>Trust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Job Satisfaction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7" name="Picture 6" descr="handsholdingplant - white 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426570" y="3171763"/>
            <a:ext cx="4542389" cy="30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4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C8D0CE-8164-4407-BC35-7B4CEA455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145687"/>
            <a:ext cx="8435340" cy="475488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Discrimination Harassment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Sexual Harassment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Bullying Harassment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Incivility in the Workplace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B7183B-826E-49DC-BC44-577C424B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50"/>
                </a:solidFill>
              </a:rPr>
              <a:t>Types of Harassment</a:t>
            </a:r>
          </a:p>
        </p:txBody>
      </p:sp>
      <p:pic>
        <p:nvPicPr>
          <p:cNvPr id="9" name="Picture 8" descr="A group of people looking at a computer&#10;&#10;Description generated with very high confidence">
            <a:extLst>
              <a:ext uri="{FF2B5EF4-FFF2-40B4-BE49-F238E27FC236}">
                <a16:creationId xmlns:a16="http://schemas.microsoft.com/office/drawing/2014/main" id="{40E95A0F-6914-4F47-A890-67CC88302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15" y="3512746"/>
            <a:ext cx="1926091" cy="1690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E693E377-F4A5-48F1-8103-6FC2A7DDD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55" y="3512746"/>
            <a:ext cx="1751416" cy="1690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A person sitting at a table&#10;&#10;Description generated with very high confidence">
            <a:extLst>
              <a:ext uri="{FF2B5EF4-FFF2-40B4-BE49-F238E27FC236}">
                <a16:creationId xmlns:a16="http://schemas.microsoft.com/office/drawing/2014/main" id="{4BD325EE-6F54-4E73-9685-18D68808A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7" y="3520274"/>
            <a:ext cx="1828300" cy="1685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294EE596-940F-49C3-B991-A6E604B4EE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4" y="3520274"/>
            <a:ext cx="2073635" cy="1683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737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50"/>
                </a:solidFill>
              </a:rPr>
              <a:t>EEOC Harassment Definition</a:t>
            </a:r>
          </a:p>
        </p:txBody>
      </p:sp>
      <p:sp>
        <p:nvSpPr>
          <p:cNvPr id="6" name="Text Box 12"/>
          <p:cNvSpPr txBox="1">
            <a:spLocks noGrp="1" noChangeArrowheads="1"/>
          </p:cNvSpPr>
          <p:nvPr>
            <p:ph idx="1"/>
          </p:nvPr>
        </p:nvSpPr>
        <p:spPr bwMode="auto">
          <a:xfrm>
            <a:off x="342900" y="1124166"/>
            <a:ext cx="843534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Calibri" panose="020F0502020204030204" pitchFamily="34" charset="0"/>
              </a:rPr>
              <a:t>Verbal or Physical conduct that denigrates or shows hostility or aversion toward an individual because of his or her race, color, religion, gender, national origin, age or disability, and that</a:t>
            </a:r>
          </a:p>
          <a:p>
            <a:pPr marL="623888" indent="-333375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</a:rPr>
              <a:t>has the purpose or effect of creating an intimidating, hostile or defensive work environment; </a:t>
            </a:r>
          </a:p>
          <a:p>
            <a:pPr marL="623888" indent="-333375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</a:rPr>
              <a:t>has the purpose or effect of unreasonably interfering with an individual’s work performance; or</a:t>
            </a:r>
          </a:p>
          <a:p>
            <a:pPr marL="623888" indent="-333375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</a:rPr>
              <a:t>otherwise adversely affects an individual’s employment opportunities. 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7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850"/>
                </a:solidFill>
              </a:rPr>
              <a:t>Film Clip</a:t>
            </a:r>
          </a:p>
        </p:txBody>
      </p:sp>
      <p:pic>
        <p:nvPicPr>
          <p:cNvPr id="6" name="Picture 3" descr="\\mines1\clientapps\ms\office2000sr-1-disk2\PFiles\MSOffice\Clipart\standard\stddir2\EN00637_.wmf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8504" y="1425428"/>
            <a:ext cx="2790133" cy="461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4276472"/>
      </p:ext>
    </p:extLst>
  </p:cSld>
  <p:clrMapOvr>
    <a:masterClrMapping/>
  </p:clrMapOvr>
</p:sld>
</file>

<file path=ppt/theme/theme1.xml><?xml version="1.0" encoding="utf-8"?>
<a:theme xmlns:a="http://schemas.openxmlformats.org/drawingml/2006/main" name="Envision_01">
  <a:themeElements>
    <a:clrScheme name="Envision_01">
      <a:dk1>
        <a:srgbClr val="002850"/>
      </a:dk1>
      <a:lt1>
        <a:srgbClr val="FFFFFF"/>
      </a:lt1>
      <a:dk2>
        <a:srgbClr val="002850"/>
      </a:dk2>
      <a:lt2>
        <a:srgbClr val="EAEAEA"/>
      </a:lt2>
      <a:accent1>
        <a:srgbClr val="4F81BD"/>
      </a:accent1>
      <a:accent2>
        <a:srgbClr val="8F2A1A"/>
      </a:accent2>
      <a:accent3>
        <a:srgbClr val="9DC237"/>
      </a:accent3>
      <a:accent4>
        <a:srgbClr val="946CCA"/>
      </a:accent4>
      <a:accent5>
        <a:srgbClr val="4E7ECC"/>
      </a:accent5>
      <a:accent6>
        <a:srgbClr val="C25C1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/>
      </a:spPr>
      <a:bodyPr tIns="91440" bIns="91440" rtlCol="0" anchor="ctr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>
          <a:tailEnd type="triangle" w="lg" len="med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nvision_Presentation_Standard.potx" id="{BF5C3173-97DA-4CB2-95F2-455D94F9E959}" vid="{E2453255-1B5A-4284-9373-7F909BD751A2}"/>
    </a:ext>
  </a:extLst>
</a:theme>
</file>

<file path=ppt/theme/theme2.xml><?xml version="1.0" encoding="utf-8"?>
<a:theme xmlns:a="http://schemas.openxmlformats.org/drawingml/2006/main" name="Office Theme">
  <a:themeElements>
    <a:clrScheme name="Envision_01">
      <a:dk1>
        <a:srgbClr val="002850"/>
      </a:dk1>
      <a:lt1>
        <a:srgbClr val="F8F8F8"/>
      </a:lt1>
      <a:dk2>
        <a:srgbClr val="002850"/>
      </a:dk2>
      <a:lt2>
        <a:srgbClr val="EAEAEA"/>
      </a:lt2>
      <a:accent1>
        <a:srgbClr val="4F81BD"/>
      </a:accent1>
      <a:accent2>
        <a:srgbClr val="8F2A1A"/>
      </a:accent2>
      <a:accent3>
        <a:srgbClr val="9DC237"/>
      </a:accent3>
      <a:accent4>
        <a:srgbClr val="946CCA"/>
      </a:accent4>
      <a:accent5>
        <a:srgbClr val="4E7ECC"/>
      </a:accent5>
      <a:accent6>
        <a:srgbClr val="C25C1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nvision_001">
      <a:dk1>
        <a:srgbClr val="002850"/>
      </a:dk1>
      <a:lt1>
        <a:srgbClr val="FFFFFF"/>
      </a:lt1>
      <a:dk2>
        <a:srgbClr val="127439"/>
      </a:dk2>
      <a:lt2>
        <a:srgbClr val="D8D8D8"/>
      </a:lt2>
      <a:accent1>
        <a:srgbClr val="035788"/>
      </a:accent1>
      <a:accent2>
        <a:srgbClr val="A4CD39"/>
      </a:accent2>
      <a:accent3>
        <a:srgbClr val="741812"/>
      </a:accent3>
      <a:accent4>
        <a:srgbClr val="5A1354"/>
      </a:accent4>
      <a:accent5>
        <a:srgbClr val="BB4517"/>
      </a:accent5>
      <a:accent6>
        <a:srgbClr val="884F0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46F63809FAB140BE03476A1D6E6E00" ma:contentTypeVersion="43" ma:contentTypeDescription="Create a new document." ma:contentTypeScope="" ma:versionID="17c9a2ded10edc930b9d8efc816f1a75">
  <xsd:schema xmlns:xsd="http://www.w3.org/2001/XMLSchema" xmlns:xs="http://www.w3.org/2001/XMLSchema" xmlns:p="http://schemas.microsoft.com/office/2006/metadata/properties" xmlns:ns1="http://schemas.microsoft.com/sharepoint/v3" xmlns:ns2="c9ba7061-81ea-4a6c-bb2d-40a1f0bf823b" xmlns:ns3="d4b168e3-ea1f-4e21-a019-4c45f649b162" targetNamespace="http://schemas.microsoft.com/office/2006/metadata/properties" ma:root="true" ma:fieldsID="95c6bd5b91e7ce76dbf6a65bf3dbb9f7" ns1:_="" ns2:_="" ns3:_="">
    <xsd:import namespace="http://schemas.microsoft.com/sharepoint/v3"/>
    <xsd:import namespace="c9ba7061-81ea-4a6c-bb2d-40a1f0bf823b"/>
    <xsd:import namespace="d4b168e3-ea1f-4e21-a019-4c45f649b162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LikesCount" minOccurs="0"/>
                <xsd:element ref="ns1:RatedBy" minOccurs="0"/>
                <xsd:element ref="ns1:Ratings" minOccurs="0"/>
                <xsd:element ref="ns1:LikedBy" minOccurs="0"/>
                <xsd:element ref="ns3:TaxCatchAll" minOccurs="0"/>
                <xsd:element ref="ns3:SharedWithUsers" minOccurs="0"/>
                <xsd:element ref="ns3:SharedWithDetails" minOccurs="0"/>
                <xsd:element ref="ns2:m82f3c443561448397940121dd7f1a5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5" nillable="true" ma:displayName="Number of Likes" ma:internalName="LikesCount">
      <xsd:simpleType>
        <xsd:restriction base="dms:Unknown"/>
      </xsd:simpleType>
    </xsd:element>
    <xsd:element name="RatedBy" ma:index="8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9" nillable="true" ma:displayName="User ratings" ma:description="User ratings for the item" ma:hidden="true" ma:internalName="Ratings">
      <xsd:simpleType>
        <xsd:restriction base="dms:Note"/>
      </xsd:simpleType>
    </xsd:element>
    <xsd:element name="LikedBy" ma:index="10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a7061-81ea-4a6c-bb2d-40a1f0bf823b" elementFormDefault="qualified">
    <xsd:import namespace="http://schemas.microsoft.com/office/2006/documentManagement/types"/>
    <xsd:import namespace="http://schemas.microsoft.com/office/infopath/2007/PartnerControls"/>
    <xsd:element name="m82f3c443561448397940121dd7f1a54" ma:index="15" ma:taxonomy="true" ma:internalName="m82f3c443561448397940121dd7f1a54" ma:taxonomyFieldName="Document_x0020_Type" ma:displayName="Document Type" ma:default="400;#Corporate|c0516142-8303-45d5-82a4-cb64f1d8ab87" ma:fieldId="{682f3c44-3561-4483-9794-0121dd7f1a54}" ma:sspId="6b7f6f5d-2bc1-490b-b30e-5299d34ef288" ma:termSetId="14b9d732-2b3d-40a0-934e-3fbaedff1984" ma:anchorId="b5f84362-1061-48f6-bf11-d6ce67dfbf5e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168e3-ea1f-4e21-a019-4c45f649b162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description="" ma:hidden="true" ma:list="{47136586-ad22-4e02-a61e-026fc00695d2}" ma:internalName="TaxCatchAll" ma:showField="CatchAllData" ma:web="d4b168e3-ea1f-4e21-a019-4c45f649b1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m82f3c443561448397940121dd7f1a54 xmlns="c9ba7061-81ea-4a6c-bb2d-40a1f0bf823b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</TermName>
          <TermId xmlns="http://schemas.microsoft.com/office/infopath/2007/PartnerControls">c0516142-8303-45d5-82a4-cb64f1d8ab87</TermId>
        </TermInfo>
      </Terms>
    </m82f3c443561448397940121dd7f1a54>
    <TaxCatchAll xmlns="d4b168e3-ea1f-4e21-a019-4c45f649b162">
      <Value>400</Value>
    </TaxCatchAll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A362B2E7-B71F-4EF7-A60E-07616349D2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9ba7061-81ea-4a6c-bb2d-40a1f0bf823b"/>
    <ds:schemaRef ds:uri="d4b168e3-ea1f-4e21-a019-4c45f649b1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D26445-7DFB-466F-8007-D96AD8AF48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112DEA-8C3D-4F1F-8E39-3AA668D90B94}">
  <ds:schemaRefs>
    <ds:schemaRef ds:uri="http://schemas.microsoft.com/office/2006/documentManagement/types"/>
    <ds:schemaRef ds:uri="http://schemas.microsoft.com/sharepoint/v3"/>
    <ds:schemaRef ds:uri="d4b168e3-ea1f-4e21-a019-4c45f649b162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c9ba7061-81ea-4a6c-bb2d-40a1f0bf823b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Envision_Presentation_Standard</Template>
  <TotalTime>8989</TotalTime>
  <Words>770</Words>
  <Application>Microsoft Office PowerPoint</Application>
  <PresentationFormat>On-screen Show (4:3)</PresentationFormat>
  <Paragraphs>163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Courier New</vt:lpstr>
      <vt:lpstr>Tahoma</vt:lpstr>
      <vt:lpstr>Times New Roman</vt:lpstr>
      <vt:lpstr>Wingdings 3</vt:lpstr>
      <vt:lpstr>Envision_01</vt:lpstr>
      <vt:lpstr>From #Metoo to #Wetoo</vt:lpstr>
      <vt:lpstr>Agenda</vt:lpstr>
      <vt:lpstr>Discussion</vt:lpstr>
      <vt:lpstr>Connect the Dots</vt:lpstr>
      <vt:lpstr>From #Metoo to #Wetoo</vt:lpstr>
      <vt:lpstr>The Value of a Respectful Workplace</vt:lpstr>
      <vt:lpstr>Types of Harassment</vt:lpstr>
      <vt:lpstr>EEOC Harassment Definition</vt:lpstr>
      <vt:lpstr>Film Clip</vt:lpstr>
      <vt:lpstr>Can Friendly Behavior Be Harassment?</vt:lpstr>
      <vt:lpstr>Is it Harassment?</vt:lpstr>
      <vt:lpstr>Film Clip</vt:lpstr>
      <vt:lpstr>What Does it Take to Cross the Line?</vt:lpstr>
      <vt:lpstr>Workplace Bullying</vt:lpstr>
      <vt:lpstr>Top 10 Bullying Tactics</vt:lpstr>
      <vt:lpstr>What is a Psychologically Safe Workplace?</vt:lpstr>
      <vt:lpstr>Psychologically Safe Environment Discussion</vt:lpstr>
      <vt:lpstr>What Can a Leader Do?</vt:lpstr>
      <vt:lpstr>Preventative Measures</vt:lpstr>
      <vt:lpstr>Tips for a Diversified Workplace</vt:lpstr>
      <vt:lpstr>Tips for Avoiding Misunderstandings</vt:lpstr>
      <vt:lpstr>Wrap Up and Questions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Holly Pendleton</dc:creator>
  <cp:lastModifiedBy>Debi Lake</cp:lastModifiedBy>
  <cp:revision>226</cp:revision>
  <dcterms:created xsi:type="dcterms:W3CDTF">2017-02-05T22:18:19Z</dcterms:created>
  <dcterms:modified xsi:type="dcterms:W3CDTF">2018-05-10T22:04:41Z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0x0101009A46F63809FAB140BE03476A1D6E6E00</vt:lpwstr>
  </property>
  <property fmtid="{D5CDD505-2E9C-101B-9397-08002B2CF9AE}" pid="3" name="Document Type">
    <vt:lpwstr>400;#Corporate|c0516142-8303-45d5-82a4-cb64f1d8ab87</vt:lpwstr>
  </property>
</Properties>
</file>