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8" r:id="rId4"/>
  </p:sldMasterIdLst>
  <p:notesMasterIdLst>
    <p:notesMasterId r:id="rId23"/>
  </p:notesMasterIdLst>
  <p:handoutMasterIdLst>
    <p:handoutMasterId r:id="rId24"/>
  </p:handoutMasterIdLst>
  <p:sldIdLst>
    <p:sldId id="278" r:id="rId5"/>
    <p:sldId id="317" r:id="rId6"/>
    <p:sldId id="384" r:id="rId7"/>
    <p:sldId id="385" r:id="rId8"/>
    <p:sldId id="386" r:id="rId9"/>
    <p:sldId id="397" r:id="rId10"/>
    <p:sldId id="387" r:id="rId11"/>
    <p:sldId id="388" r:id="rId12"/>
    <p:sldId id="398" r:id="rId13"/>
    <p:sldId id="390" r:id="rId14"/>
    <p:sldId id="391" r:id="rId15"/>
    <p:sldId id="308" r:id="rId16"/>
    <p:sldId id="392" r:id="rId17"/>
    <p:sldId id="393" r:id="rId18"/>
    <p:sldId id="394" r:id="rId19"/>
    <p:sldId id="395" r:id="rId20"/>
    <p:sldId id="396" r:id="rId21"/>
    <p:sldId id="38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Burns" initials="DB" lastIdx="2" clrIdx="0">
    <p:extLst/>
  </p:cmAuthor>
  <p:cmAuthor id="2" name="Marcia Kent" initials="MK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0"/>
    <a:srgbClr val="000000"/>
    <a:srgbClr val="FF9ADF"/>
    <a:srgbClr val="617822"/>
    <a:srgbClr val="4D7426"/>
    <a:srgbClr val="FCFDF9"/>
    <a:srgbClr val="0D670D"/>
    <a:srgbClr val="F0F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86364" autoAdjust="0"/>
  </p:normalViewPr>
  <p:slideViewPr>
    <p:cSldViewPr snapToGrid="0">
      <p:cViewPr varScale="1">
        <p:scale>
          <a:sx n="75" d="100"/>
          <a:sy n="75" d="100"/>
        </p:scale>
        <p:origin x="1877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1792"/>
    </p:cViewPr>
  </p:sorterViewPr>
  <p:notesViewPr>
    <p:cSldViewPr snapToGrid="0">
      <p:cViewPr varScale="1">
        <p:scale>
          <a:sx n="64" d="100"/>
          <a:sy n="64" d="100"/>
        </p:scale>
        <p:origin x="34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i Lake" userId="36c127c3-dcd0-4134-8320-8348704eb442" providerId="ADAL" clId="{D9655151-0952-4CB1-A0B1-5744D9D4AA12}"/>
    <pc:docChg chg="undo redo custSel addSld delSld modSld modMainMaster">
      <pc:chgData name="Debi Lake" userId="36c127c3-dcd0-4134-8320-8348704eb442" providerId="ADAL" clId="{D9655151-0952-4CB1-A0B1-5744D9D4AA12}" dt="2018-05-10T22:23:39.042" v="1283" actId="2696"/>
      <pc:docMkLst>
        <pc:docMk/>
      </pc:docMkLst>
      <pc:sldChg chg="modSp modNotesTx">
        <pc:chgData name="Debi Lake" userId="36c127c3-dcd0-4134-8320-8348704eb442" providerId="ADAL" clId="{D9655151-0952-4CB1-A0B1-5744D9D4AA12}" dt="2018-05-08T16:32:38.979" v="850" actId="6549"/>
        <pc:sldMkLst>
          <pc:docMk/>
          <pc:sldMk cId="877817502" sldId="308"/>
        </pc:sldMkLst>
        <pc:spChg chg="mod">
          <ac:chgData name="Debi Lake" userId="36c127c3-dcd0-4134-8320-8348704eb442" providerId="ADAL" clId="{D9655151-0952-4CB1-A0B1-5744D9D4AA12}" dt="2018-05-08T16:32:25.491" v="848" actId="948"/>
          <ac:spMkLst>
            <pc:docMk/>
            <pc:sldMk cId="877817502" sldId="308"/>
            <ac:spMk id="3" creationId="{00000000-0000-0000-0000-000000000000}"/>
          </ac:spMkLst>
        </pc:spChg>
        <pc:picChg chg="mod">
          <ac:chgData name="Debi Lake" userId="36c127c3-dcd0-4134-8320-8348704eb442" providerId="ADAL" clId="{D9655151-0952-4CB1-A0B1-5744D9D4AA12}" dt="2018-05-08T16:32:32.276" v="849" actId="14100"/>
          <ac:picMkLst>
            <pc:docMk/>
            <pc:sldMk cId="877817502" sldId="308"/>
            <ac:picMk id="4" creationId="{00000000-0000-0000-0000-000000000000}"/>
          </ac:picMkLst>
        </pc:picChg>
      </pc:sldChg>
      <pc:sldChg chg="addSp modSp modAnim">
        <pc:chgData name="Debi Lake" userId="36c127c3-dcd0-4134-8320-8348704eb442" providerId="ADAL" clId="{D9655151-0952-4CB1-A0B1-5744D9D4AA12}" dt="2018-05-10T22:09:32.830" v="1274" actId="1037"/>
        <pc:sldMkLst>
          <pc:docMk/>
          <pc:sldMk cId="1657401945" sldId="317"/>
        </pc:sldMkLst>
        <pc:spChg chg="mod">
          <ac:chgData name="Debi Lake" userId="36c127c3-dcd0-4134-8320-8348704eb442" providerId="ADAL" clId="{D9655151-0952-4CB1-A0B1-5744D9D4AA12}" dt="2018-05-08T16:00:33.442" v="3" actId="1035"/>
          <ac:spMkLst>
            <pc:docMk/>
            <pc:sldMk cId="1657401945" sldId="317"/>
            <ac:spMk id="5" creationId="{00000000-0000-0000-0000-000000000000}"/>
          </ac:spMkLst>
        </pc:spChg>
        <pc:spChg chg="mod">
          <ac:chgData name="Debi Lake" userId="36c127c3-dcd0-4134-8320-8348704eb442" providerId="ADAL" clId="{D9655151-0952-4CB1-A0B1-5744D9D4AA12}" dt="2018-05-08T16:03:59.977" v="7" actId="207"/>
          <ac:spMkLst>
            <pc:docMk/>
            <pc:sldMk cId="1657401945" sldId="317"/>
            <ac:spMk id="8" creationId="{00000000-0000-0000-0000-000000000000}"/>
          </ac:spMkLst>
        </pc:spChg>
        <pc:spChg chg="mod">
          <ac:chgData name="Debi Lake" userId="36c127c3-dcd0-4134-8320-8348704eb442" providerId="ADAL" clId="{D9655151-0952-4CB1-A0B1-5744D9D4AA12}" dt="2018-05-08T16:00:33.442" v="3" actId="1035"/>
          <ac:spMkLst>
            <pc:docMk/>
            <pc:sldMk cId="1657401945" sldId="317"/>
            <ac:spMk id="30" creationId="{00000000-0000-0000-0000-000000000000}"/>
          </ac:spMkLst>
        </pc:spChg>
        <pc:spChg chg="add mod">
          <ac:chgData name="Debi Lake" userId="36c127c3-dcd0-4134-8320-8348704eb442" providerId="ADAL" clId="{D9655151-0952-4CB1-A0B1-5744D9D4AA12}" dt="2018-05-10T22:09:32.830" v="1274" actId="1037"/>
          <ac:spMkLst>
            <pc:docMk/>
            <pc:sldMk cId="1657401945" sldId="317"/>
            <ac:spMk id="31" creationId="{7E632D75-6951-44E9-BD5F-2864F4B89162}"/>
          </ac:spMkLst>
        </pc:spChg>
        <pc:spChg chg="mod ord">
          <ac:chgData name="Debi Lake" userId="36c127c3-dcd0-4134-8320-8348704eb442" providerId="ADAL" clId="{D9655151-0952-4CB1-A0B1-5744D9D4AA12}" dt="2018-05-08T16:03:23.009" v="6" actId="167"/>
          <ac:spMkLst>
            <pc:docMk/>
            <pc:sldMk cId="1657401945" sldId="317"/>
            <ac:spMk id="33" creationId="{00000000-0000-0000-0000-000000000000}"/>
          </ac:spMkLst>
        </pc:spChg>
        <pc:cxnChg chg="mod">
          <ac:chgData name="Debi Lake" userId="36c127c3-dcd0-4134-8320-8348704eb442" providerId="ADAL" clId="{D9655151-0952-4CB1-A0B1-5744D9D4AA12}" dt="2018-05-08T16:04:17.496" v="8" actId="208"/>
          <ac:cxnSpMkLst>
            <pc:docMk/>
            <pc:sldMk cId="1657401945" sldId="317"/>
            <ac:cxnSpMk id="25" creationId="{00000000-0000-0000-0000-000000000000}"/>
          </ac:cxnSpMkLst>
        </pc:cxnChg>
      </pc:sldChg>
      <pc:sldChg chg="addSp delSp modSp add">
        <pc:chgData name="Debi Lake" userId="36c127c3-dcd0-4134-8320-8348704eb442" providerId="ADAL" clId="{D9655151-0952-4CB1-A0B1-5744D9D4AA12}" dt="2018-05-08T16:15:14.543" v="143" actId="179"/>
        <pc:sldMkLst>
          <pc:docMk/>
          <pc:sldMk cId="1398924726" sldId="384"/>
        </pc:sldMkLst>
        <pc:spChg chg="del">
          <ac:chgData name="Debi Lake" userId="36c127c3-dcd0-4134-8320-8348704eb442" providerId="ADAL" clId="{D9655151-0952-4CB1-A0B1-5744D9D4AA12}" dt="2018-05-08T16:12:26.986" v="43" actId="179"/>
          <ac:spMkLst>
            <pc:docMk/>
            <pc:sldMk cId="1398924726" sldId="384"/>
            <ac:spMk id="2" creationId="{75E5335E-6346-4D58-9A22-E017967B35D6}"/>
          </ac:spMkLst>
        </pc:spChg>
        <pc:spChg chg="mod">
          <ac:chgData name="Debi Lake" userId="36c127c3-dcd0-4134-8320-8348704eb442" providerId="ADAL" clId="{D9655151-0952-4CB1-A0B1-5744D9D4AA12}" dt="2018-05-08T16:09:36.170" v="17" actId="179"/>
          <ac:spMkLst>
            <pc:docMk/>
            <pc:sldMk cId="1398924726" sldId="384"/>
            <ac:spMk id="3" creationId="{05471A68-F400-48D9-88F9-B461BB4A8712}"/>
          </ac:spMkLst>
        </pc:spChg>
        <pc:spChg chg="del">
          <ac:chgData name="Debi Lake" userId="36c127c3-dcd0-4134-8320-8348704eb442" providerId="ADAL" clId="{D9655151-0952-4CB1-A0B1-5744D9D4AA12}" dt="2018-05-08T16:13:20.040" v="73" actId="478"/>
          <ac:spMkLst>
            <pc:docMk/>
            <pc:sldMk cId="1398924726" sldId="384"/>
            <ac:spMk id="4" creationId="{B74EC03D-96A8-4C3A-B45E-EB5CA53DDFAB}"/>
          </ac:spMkLst>
        </pc:spChg>
        <pc:spChg chg="add mod">
          <ac:chgData name="Debi Lake" userId="36c127c3-dcd0-4134-8320-8348704eb442" providerId="ADAL" clId="{D9655151-0952-4CB1-A0B1-5744D9D4AA12}" dt="2018-05-08T16:15:14.543" v="143" actId="179"/>
          <ac:spMkLst>
            <pc:docMk/>
            <pc:sldMk cId="1398924726" sldId="384"/>
            <ac:spMk id="5" creationId="{169F9C3D-25CA-4BCC-A7D3-BAA91C3C9BDF}"/>
          </ac:spMkLst>
        </pc:spChg>
      </pc:sldChg>
      <pc:sldChg chg="addSp delSp modSp add modAnim">
        <pc:chgData name="Debi Lake" userId="36c127c3-dcd0-4134-8320-8348704eb442" providerId="ADAL" clId="{D9655151-0952-4CB1-A0B1-5744D9D4AA12}" dt="2018-05-10T22:12:54.512" v="1279"/>
        <pc:sldMkLst>
          <pc:docMk/>
          <pc:sldMk cId="2948201936" sldId="385"/>
        </pc:sldMkLst>
        <pc:spChg chg="del">
          <ac:chgData name="Debi Lake" userId="36c127c3-dcd0-4134-8320-8348704eb442" providerId="ADAL" clId="{D9655151-0952-4CB1-A0B1-5744D9D4AA12}" dt="2018-05-08T16:16:11.691" v="197" actId="478"/>
          <ac:spMkLst>
            <pc:docMk/>
            <pc:sldMk cId="2948201936" sldId="385"/>
            <ac:spMk id="2" creationId="{5EFB7357-9744-4E3A-A078-12AF7037D43B}"/>
          </ac:spMkLst>
        </pc:spChg>
        <pc:spChg chg="mod">
          <ac:chgData name="Debi Lake" userId="36c127c3-dcd0-4134-8320-8348704eb442" providerId="ADAL" clId="{D9655151-0952-4CB1-A0B1-5744D9D4AA12}" dt="2018-05-08T16:10:04.017" v="25" actId="20577"/>
          <ac:spMkLst>
            <pc:docMk/>
            <pc:sldMk cId="2948201936" sldId="385"/>
            <ac:spMk id="3" creationId="{01734E26-F989-4AA2-8723-60C0441DC34D}"/>
          </ac:spMkLst>
        </pc:spChg>
        <pc:spChg chg="del mod">
          <ac:chgData name="Debi Lake" userId="36c127c3-dcd0-4134-8320-8348704eb442" providerId="ADAL" clId="{D9655151-0952-4CB1-A0B1-5744D9D4AA12}" dt="2018-05-08T16:16:16.097" v="199" actId="478"/>
          <ac:spMkLst>
            <pc:docMk/>
            <pc:sldMk cId="2948201936" sldId="385"/>
            <ac:spMk id="4" creationId="{A37E2642-ECA3-447D-BACD-AC84173D501C}"/>
          </ac:spMkLst>
        </pc:spChg>
        <pc:spChg chg="add mod">
          <ac:chgData name="Debi Lake" userId="36c127c3-dcd0-4134-8320-8348704eb442" providerId="ADAL" clId="{D9655151-0952-4CB1-A0B1-5744D9D4AA12}" dt="2018-05-10T22:12:31.202" v="1276"/>
          <ac:spMkLst>
            <pc:docMk/>
            <pc:sldMk cId="2948201936" sldId="385"/>
            <ac:spMk id="5" creationId="{92B8C181-F348-4902-889B-7EC6AD98C6FB}"/>
          </ac:spMkLst>
        </pc:spChg>
        <pc:spChg chg="add mod">
          <ac:chgData name="Debi Lake" userId="36c127c3-dcd0-4134-8320-8348704eb442" providerId="ADAL" clId="{D9655151-0952-4CB1-A0B1-5744D9D4AA12}" dt="2018-05-08T16:16:47.254" v="206" actId="255"/>
          <ac:spMkLst>
            <pc:docMk/>
            <pc:sldMk cId="2948201936" sldId="385"/>
            <ac:spMk id="6" creationId="{62D22931-F167-4819-8694-83B94ABB7045}"/>
          </ac:spMkLst>
        </pc:spChg>
        <pc:spChg chg="add mod">
          <ac:chgData name="Debi Lake" userId="36c127c3-dcd0-4134-8320-8348704eb442" providerId="ADAL" clId="{D9655151-0952-4CB1-A0B1-5744D9D4AA12}" dt="2018-05-08T16:16:55.293" v="207" actId="255"/>
          <ac:spMkLst>
            <pc:docMk/>
            <pc:sldMk cId="2948201936" sldId="385"/>
            <ac:spMk id="8" creationId="{9B0FA142-1814-4C9E-B655-839F0B34581F}"/>
          </ac:spMkLst>
        </pc:spChg>
        <pc:spChg chg="add mod">
          <ac:chgData name="Debi Lake" userId="36c127c3-dcd0-4134-8320-8348704eb442" providerId="ADAL" clId="{D9655151-0952-4CB1-A0B1-5744D9D4AA12}" dt="2018-05-10T22:12:54.512" v="1279"/>
          <ac:spMkLst>
            <pc:docMk/>
            <pc:sldMk cId="2948201936" sldId="385"/>
            <ac:spMk id="9" creationId="{702EBEDC-F7EF-4214-91D9-4EA57C3EE51F}"/>
          </ac:spMkLst>
        </pc:spChg>
        <pc:picChg chg="add mod">
          <ac:chgData name="Debi Lake" userId="36c127c3-dcd0-4134-8320-8348704eb442" providerId="ADAL" clId="{D9655151-0952-4CB1-A0B1-5744D9D4AA12}" dt="2018-05-08T16:16:47.254" v="206" actId="255"/>
          <ac:picMkLst>
            <pc:docMk/>
            <pc:sldMk cId="2948201936" sldId="385"/>
            <ac:picMk id="7" creationId="{2E90C64F-E23B-4117-920A-EA2E88A78EDD}"/>
          </ac:picMkLst>
        </pc:picChg>
      </pc:sldChg>
      <pc:sldChg chg="addSp delSp modSp add">
        <pc:chgData name="Debi Lake" userId="36c127c3-dcd0-4134-8320-8348704eb442" providerId="ADAL" clId="{D9655151-0952-4CB1-A0B1-5744D9D4AA12}" dt="2018-05-08T16:19:32.254" v="227" actId="478"/>
        <pc:sldMkLst>
          <pc:docMk/>
          <pc:sldMk cId="1491887391" sldId="386"/>
        </pc:sldMkLst>
        <pc:spChg chg="del">
          <ac:chgData name="Debi Lake" userId="36c127c3-dcd0-4134-8320-8348704eb442" providerId="ADAL" clId="{D9655151-0952-4CB1-A0B1-5744D9D4AA12}" dt="2018-05-08T16:18:56.178" v="219" actId="478"/>
          <ac:spMkLst>
            <pc:docMk/>
            <pc:sldMk cId="1491887391" sldId="386"/>
            <ac:spMk id="2" creationId="{1C81B07D-9AC0-4BE0-A5CF-01FB40136DEB}"/>
          </ac:spMkLst>
        </pc:spChg>
        <pc:spChg chg="mod">
          <ac:chgData name="Debi Lake" userId="36c127c3-dcd0-4134-8320-8348704eb442" providerId="ADAL" clId="{D9655151-0952-4CB1-A0B1-5744D9D4AA12}" dt="2018-05-08T16:10:18.209" v="29" actId="20577"/>
          <ac:spMkLst>
            <pc:docMk/>
            <pc:sldMk cId="1491887391" sldId="386"/>
            <ac:spMk id="3" creationId="{AA19C985-F0E7-48BA-817D-755B3CB68DB1}"/>
          </ac:spMkLst>
        </pc:spChg>
        <pc:spChg chg="del">
          <ac:chgData name="Debi Lake" userId="36c127c3-dcd0-4134-8320-8348704eb442" providerId="ADAL" clId="{D9655151-0952-4CB1-A0B1-5744D9D4AA12}" dt="2018-05-08T16:19:32.254" v="227" actId="478"/>
          <ac:spMkLst>
            <pc:docMk/>
            <pc:sldMk cId="1491887391" sldId="386"/>
            <ac:spMk id="4" creationId="{232643FE-164C-42E1-92D6-E9F58A71EB4A}"/>
          </ac:spMkLst>
        </pc:spChg>
        <pc:spChg chg="add mod">
          <ac:chgData name="Debi Lake" userId="36c127c3-dcd0-4134-8320-8348704eb442" providerId="ADAL" clId="{D9655151-0952-4CB1-A0B1-5744D9D4AA12}" dt="2018-05-08T16:19:17.393" v="224" actId="948"/>
          <ac:spMkLst>
            <pc:docMk/>
            <pc:sldMk cId="1491887391" sldId="386"/>
            <ac:spMk id="5" creationId="{97BDDEE5-FCD6-475C-81B3-2B80AE97FC1E}"/>
          </ac:spMkLst>
        </pc:spChg>
        <pc:picChg chg="add mod">
          <ac:chgData name="Debi Lake" userId="36c127c3-dcd0-4134-8320-8348704eb442" providerId="ADAL" clId="{D9655151-0952-4CB1-A0B1-5744D9D4AA12}" dt="2018-05-08T16:19:24.931" v="225" actId="1076"/>
          <ac:picMkLst>
            <pc:docMk/>
            <pc:sldMk cId="1491887391" sldId="386"/>
            <ac:picMk id="6" creationId="{DEE2B57D-9EAC-47FF-920F-407F514415E8}"/>
          </ac:picMkLst>
        </pc:picChg>
        <pc:picChg chg="add mod">
          <ac:chgData name="Debi Lake" userId="36c127c3-dcd0-4134-8320-8348704eb442" providerId="ADAL" clId="{D9655151-0952-4CB1-A0B1-5744D9D4AA12}" dt="2018-05-08T16:19:27.537" v="226" actId="1076"/>
          <ac:picMkLst>
            <pc:docMk/>
            <pc:sldMk cId="1491887391" sldId="386"/>
            <ac:picMk id="7" creationId="{90309551-675A-4AFC-B535-B36700167B32}"/>
          </ac:picMkLst>
        </pc:picChg>
      </pc:sldChg>
      <pc:sldChg chg="addSp delSp modSp add">
        <pc:chgData name="Debi Lake" userId="36c127c3-dcd0-4134-8320-8348704eb442" providerId="ADAL" clId="{D9655151-0952-4CB1-A0B1-5744D9D4AA12}" dt="2018-05-08T16:20:56.336" v="349" actId="478"/>
        <pc:sldMkLst>
          <pc:docMk/>
          <pc:sldMk cId="3652426903" sldId="387"/>
        </pc:sldMkLst>
        <pc:spChg chg="del">
          <ac:chgData name="Debi Lake" userId="36c127c3-dcd0-4134-8320-8348704eb442" providerId="ADAL" clId="{D9655151-0952-4CB1-A0B1-5744D9D4AA12}" dt="2018-05-08T16:20:42.409" v="298" actId="478"/>
          <ac:spMkLst>
            <pc:docMk/>
            <pc:sldMk cId="3652426903" sldId="387"/>
            <ac:spMk id="2" creationId="{058BA2E4-82C7-43D9-B380-F67FE2CE3DE6}"/>
          </ac:spMkLst>
        </pc:spChg>
        <pc:spChg chg="mod">
          <ac:chgData name="Debi Lake" userId="36c127c3-dcd0-4134-8320-8348704eb442" providerId="ADAL" clId="{D9655151-0952-4CB1-A0B1-5744D9D4AA12}" dt="2018-05-08T16:20:03.028" v="249" actId="20577"/>
          <ac:spMkLst>
            <pc:docMk/>
            <pc:sldMk cId="3652426903" sldId="387"/>
            <ac:spMk id="3" creationId="{8D01853C-A40C-41E3-B4FA-D460B8557960}"/>
          </ac:spMkLst>
        </pc:spChg>
        <pc:spChg chg="del">
          <ac:chgData name="Debi Lake" userId="36c127c3-dcd0-4134-8320-8348704eb442" providerId="ADAL" clId="{D9655151-0952-4CB1-A0B1-5744D9D4AA12}" dt="2018-05-08T16:20:56.336" v="349" actId="478"/>
          <ac:spMkLst>
            <pc:docMk/>
            <pc:sldMk cId="3652426903" sldId="387"/>
            <ac:spMk id="4" creationId="{2A7B59D4-9EFE-4A7C-BCBE-623FB181575E}"/>
          </ac:spMkLst>
        </pc:spChg>
        <pc:spChg chg="add mod">
          <ac:chgData name="Debi Lake" userId="36c127c3-dcd0-4134-8320-8348704eb442" providerId="ADAL" clId="{D9655151-0952-4CB1-A0B1-5744D9D4AA12}" dt="2018-05-08T16:20:39.179" v="297" actId="2711"/>
          <ac:spMkLst>
            <pc:docMk/>
            <pc:sldMk cId="3652426903" sldId="387"/>
            <ac:spMk id="6" creationId="{7C90D606-135B-4444-89A7-055E402E76C5}"/>
          </ac:spMkLst>
        </pc:spChg>
        <pc:picChg chg="add mod">
          <ac:chgData name="Debi Lake" userId="36c127c3-dcd0-4134-8320-8348704eb442" providerId="ADAL" clId="{D9655151-0952-4CB1-A0B1-5744D9D4AA12}" dt="2018-05-08T16:20:50.788" v="348" actId="1037"/>
          <ac:picMkLst>
            <pc:docMk/>
            <pc:sldMk cId="3652426903" sldId="387"/>
            <ac:picMk id="5" creationId="{F79D5D3C-28A6-44A5-8D37-D5D3F8D69D86}"/>
          </ac:picMkLst>
        </pc:picChg>
      </pc:sldChg>
      <pc:sldChg chg="addSp delSp modSp add modAnim modNotesTx">
        <pc:chgData name="Debi Lake" userId="36c127c3-dcd0-4134-8320-8348704eb442" providerId="ADAL" clId="{D9655151-0952-4CB1-A0B1-5744D9D4AA12}" dt="2018-05-08T16:41:25.072" v="1116" actId="20577"/>
        <pc:sldMkLst>
          <pc:docMk/>
          <pc:sldMk cId="2433962847" sldId="388"/>
        </pc:sldMkLst>
        <pc:spChg chg="del">
          <ac:chgData name="Debi Lake" userId="36c127c3-dcd0-4134-8320-8348704eb442" providerId="ADAL" clId="{D9655151-0952-4CB1-A0B1-5744D9D4AA12}" dt="2018-05-08T16:22:25.385" v="496" actId="478"/>
          <ac:spMkLst>
            <pc:docMk/>
            <pc:sldMk cId="2433962847" sldId="388"/>
            <ac:spMk id="2" creationId="{410143F9-01BE-4898-9E72-DA64ADACF636}"/>
          </ac:spMkLst>
        </pc:spChg>
        <pc:spChg chg="mod">
          <ac:chgData name="Debi Lake" userId="36c127c3-dcd0-4134-8320-8348704eb442" providerId="ADAL" clId="{D9655151-0952-4CB1-A0B1-5744D9D4AA12}" dt="2018-05-08T16:21:29.958" v="382" actId="20577"/>
          <ac:spMkLst>
            <pc:docMk/>
            <pc:sldMk cId="2433962847" sldId="388"/>
            <ac:spMk id="3" creationId="{C9F8AA3F-4EF1-499B-8C0F-C401414CCDBB}"/>
          </ac:spMkLst>
        </pc:spChg>
        <pc:spChg chg="del">
          <ac:chgData name="Debi Lake" userId="36c127c3-dcd0-4134-8320-8348704eb442" providerId="ADAL" clId="{D9655151-0952-4CB1-A0B1-5744D9D4AA12}" dt="2018-05-08T16:23:06.331" v="543" actId="478"/>
          <ac:spMkLst>
            <pc:docMk/>
            <pc:sldMk cId="2433962847" sldId="388"/>
            <ac:spMk id="4" creationId="{2464BBD4-01A4-498A-BA44-8FA3CCE69141}"/>
          </ac:spMkLst>
        </pc:spChg>
        <pc:spChg chg="add del">
          <ac:chgData name="Debi Lake" userId="36c127c3-dcd0-4134-8320-8348704eb442" providerId="ADAL" clId="{D9655151-0952-4CB1-A0B1-5744D9D4AA12}" dt="2018-05-08T16:21:53.755" v="386" actId="20577"/>
          <ac:spMkLst>
            <pc:docMk/>
            <pc:sldMk cId="2433962847" sldId="388"/>
            <ac:spMk id="6" creationId="{CCDA6DB3-DDB0-4C00-8C2B-7DB000D33302}"/>
          </ac:spMkLst>
        </pc:spChg>
        <pc:spChg chg="add del">
          <ac:chgData name="Debi Lake" userId="36c127c3-dcd0-4134-8320-8348704eb442" providerId="ADAL" clId="{D9655151-0952-4CB1-A0B1-5744D9D4AA12}" dt="2018-05-08T16:21:53.755" v="386" actId="20577"/>
          <ac:spMkLst>
            <pc:docMk/>
            <pc:sldMk cId="2433962847" sldId="388"/>
            <ac:spMk id="7" creationId="{3CAB8AB6-4588-4085-9AD6-6C30F36AE0DE}"/>
          </ac:spMkLst>
        </pc:spChg>
        <pc:spChg chg="add del">
          <ac:chgData name="Debi Lake" userId="36c127c3-dcd0-4134-8320-8348704eb442" providerId="ADAL" clId="{D9655151-0952-4CB1-A0B1-5744D9D4AA12}" dt="2018-05-08T16:21:53.755" v="386" actId="20577"/>
          <ac:spMkLst>
            <pc:docMk/>
            <pc:sldMk cId="2433962847" sldId="388"/>
            <ac:spMk id="8" creationId="{8269CB5C-0A09-4748-9FA0-413AFB7670DB}"/>
          </ac:spMkLst>
        </pc:spChg>
        <pc:spChg chg="add del">
          <ac:chgData name="Debi Lake" userId="36c127c3-dcd0-4134-8320-8348704eb442" providerId="ADAL" clId="{D9655151-0952-4CB1-A0B1-5744D9D4AA12}" dt="2018-05-08T16:21:53.755" v="386" actId="20577"/>
          <ac:spMkLst>
            <pc:docMk/>
            <pc:sldMk cId="2433962847" sldId="388"/>
            <ac:spMk id="9" creationId="{E5E55D97-E777-4052-92A7-FBBFEEB13353}"/>
          </ac:spMkLst>
        </pc:spChg>
        <pc:spChg chg="add mod">
          <ac:chgData name="Debi Lake" userId="36c127c3-dcd0-4134-8320-8348704eb442" providerId="ADAL" clId="{D9655151-0952-4CB1-A0B1-5744D9D4AA12}" dt="2018-05-08T16:23:19.794" v="551" actId="1035"/>
          <ac:spMkLst>
            <pc:docMk/>
            <pc:sldMk cId="2433962847" sldId="388"/>
            <ac:spMk id="11" creationId="{83E0FA07-96C8-4258-B89D-BDC692C2C7E3}"/>
          </ac:spMkLst>
        </pc:spChg>
        <pc:spChg chg="add mod">
          <ac:chgData name="Debi Lake" userId="36c127c3-dcd0-4134-8320-8348704eb442" providerId="ADAL" clId="{D9655151-0952-4CB1-A0B1-5744D9D4AA12}" dt="2018-05-08T16:23:19.794" v="551" actId="1035"/>
          <ac:spMkLst>
            <pc:docMk/>
            <pc:sldMk cId="2433962847" sldId="388"/>
            <ac:spMk id="12" creationId="{41EA80B5-2E0F-4706-A936-B24F77A22B88}"/>
          </ac:spMkLst>
        </pc:spChg>
        <pc:spChg chg="add mod">
          <ac:chgData name="Debi Lake" userId="36c127c3-dcd0-4134-8320-8348704eb442" providerId="ADAL" clId="{D9655151-0952-4CB1-A0B1-5744D9D4AA12}" dt="2018-05-08T16:23:19.794" v="551" actId="1035"/>
          <ac:spMkLst>
            <pc:docMk/>
            <pc:sldMk cId="2433962847" sldId="388"/>
            <ac:spMk id="13" creationId="{D06DDE6A-F372-4ABC-A158-6AFEEFF9975C}"/>
          </ac:spMkLst>
        </pc:spChg>
        <pc:spChg chg="add mod">
          <ac:chgData name="Debi Lake" userId="36c127c3-dcd0-4134-8320-8348704eb442" providerId="ADAL" clId="{D9655151-0952-4CB1-A0B1-5744D9D4AA12}" dt="2018-05-08T16:23:19.794" v="551" actId="1035"/>
          <ac:spMkLst>
            <pc:docMk/>
            <pc:sldMk cId="2433962847" sldId="388"/>
            <ac:spMk id="14" creationId="{DC1243EF-4BAF-4182-AC9F-DF0938528CC4}"/>
          </ac:spMkLst>
        </pc:spChg>
        <pc:graphicFrameChg chg="add del">
          <ac:chgData name="Debi Lake" userId="36c127c3-dcd0-4134-8320-8348704eb442" providerId="ADAL" clId="{D9655151-0952-4CB1-A0B1-5744D9D4AA12}" dt="2018-05-08T16:21:53.755" v="386" actId="20577"/>
          <ac:graphicFrameMkLst>
            <pc:docMk/>
            <pc:sldMk cId="2433962847" sldId="388"/>
            <ac:graphicFrameMk id="5" creationId="{441ABDA6-6DC5-443E-894F-CF4C666EE956}"/>
          </ac:graphicFrameMkLst>
        </pc:graphicFrameChg>
        <pc:graphicFrameChg chg="add mod">
          <ac:chgData name="Debi Lake" userId="36c127c3-dcd0-4134-8320-8348704eb442" providerId="ADAL" clId="{D9655151-0952-4CB1-A0B1-5744D9D4AA12}" dt="2018-05-08T16:23:19.794" v="551" actId="1035"/>
          <ac:graphicFrameMkLst>
            <pc:docMk/>
            <pc:sldMk cId="2433962847" sldId="388"/>
            <ac:graphicFrameMk id="10" creationId="{F7F2DC4D-B386-44D8-8DBD-8D6027FA506F}"/>
          </ac:graphicFrameMkLst>
        </pc:graphicFrameChg>
      </pc:sldChg>
      <pc:sldChg chg="addSp delSp modSp add del">
        <pc:chgData name="Debi Lake" userId="36c127c3-dcd0-4134-8320-8348704eb442" providerId="ADAL" clId="{D9655151-0952-4CB1-A0B1-5744D9D4AA12}" dt="2018-05-10T22:23:39.042" v="1283" actId="2696"/>
        <pc:sldMkLst>
          <pc:docMk/>
          <pc:sldMk cId="4104809555" sldId="389"/>
        </pc:sldMkLst>
        <pc:spChg chg="del">
          <ac:chgData name="Debi Lake" userId="36c127c3-dcd0-4134-8320-8348704eb442" providerId="ADAL" clId="{D9655151-0952-4CB1-A0B1-5744D9D4AA12}" dt="2018-05-08T16:25:07.562" v="589" actId="478"/>
          <ac:spMkLst>
            <pc:docMk/>
            <pc:sldMk cId="4104809555" sldId="389"/>
            <ac:spMk id="2" creationId="{3729CEE8-DC1E-488D-9219-C81E810264BC}"/>
          </ac:spMkLst>
        </pc:spChg>
        <pc:spChg chg="mod">
          <ac:chgData name="Debi Lake" userId="36c127c3-dcd0-4134-8320-8348704eb442" providerId="ADAL" clId="{D9655151-0952-4CB1-A0B1-5744D9D4AA12}" dt="2018-05-08T16:23:51.730" v="583" actId="20577"/>
          <ac:spMkLst>
            <pc:docMk/>
            <pc:sldMk cId="4104809555" sldId="389"/>
            <ac:spMk id="3" creationId="{3EDF3238-A565-4571-AC8F-5C5A7B2F5170}"/>
          </ac:spMkLst>
        </pc:spChg>
        <pc:spChg chg="del">
          <ac:chgData name="Debi Lake" userId="36c127c3-dcd0-4134-8320-8348704eb442" providerId="ADAL" clId="{D9655151-0952-4CB1-A0B1-5744D9D4AA12}" dt="2018-05-08T16:32:51.388" v="851" actId="478"/>
          <ac:spMkLst>
            <pc:docMk/>
            <pc:sldMk cId="4104809555" sldId="389"/>
            <ac:spMk id="4" creationId="{F777C16F-4CB4-41EB-8F50-718145A70007}"/>
          </ac:spMkLst>
        </pc:spChg>
        <pc:spChg chg="add mod">
          <ac:chgData name="Debi Lake" userId="36c127c3-dcd0-4134-8320-8348704eb442" providerId="ADAL" clId="{D9655151-0952-4CB1-A0B1-5744D9D4AA12}" dt="2018-05-08T16:26:26.213" v="604" actId="1076"/>
          <ac:spMkLst>
            <pc:docMk/>
            <pc:sldMk cId="4104809555" sldId="389"/>
            <ac:spMk id="5" creationId="{D2FCC909-2950-4AC9-AEA7-D1E28C19722E}"/>
          </ac:spMkLst>
        </pc:spChg>
        <pc:picChg chg="add mod ord modCrop">
          <ac:chgData name="Debi Lake" userId="36c127c3-dcd0-4134-8320-8348704eb442" providerId="ADAL" clId="{D9655151-0952-4CB1-A0B1-5744D9D4AA12}" dt="2018-05-08T20:34:42.263" v="1214" actId="732"/>
          <ac:picMkLst>
            <pc:docMk/>
            <pc:sldMk cId="4104809555" sldId="389"/>
            <ac:picMk id="6" creationId="{F6764C6A-90E2-48CD-8373-68E43A5E63AD}"/>
          </ac:picMkLst>
        </pc:picChg>
      </pc:sldChg>
      <pc:sldChg chg="addSp delSp modSp add">
        <pc:chgData name="Debi Lake" userId="36c127c3-dcd0-4134-8320-8348704eb442" providerId="ADAL" clId="{D9655151-0952-4CB1-A0B1-5744D9D4AA12}" dt="2018-05-08T16:33:10.992" v="889" actId="1038"/>
        <pc:sldMkLst>
          <pc:docMk/>
          <pc:sldMk cId="3224950016" sldId="390"/>
        </pc:sldMkLst>
        <pc:spChg chg="del">
          <ac:chgData name="Debi Lake" userId="36c127c3-dcd0-4134-8320-8348704eb442" providerId="ADAL" clId="{D9655151-0952-4CB1-A0B1-5744D9D4AA12}" dt="2018-05-08T16:27:34.136" v="633" actId="478"/>
          <ac:spMkLst>
            <pc:docMk/>
            <pc:sldMk cId="3224950016" sldId="390"/>
            <ac:spMk id="2" creationId="{4F525DAF-9010-4847-B040-AEDE394F18A9}"/>
          </ac:spMkLst>
        </pc:spChg>
        <pc:spChg chg="mod">
          <ac:chgData name="Debi Lake" userId="36c127c3-dcd0-4134-8320-8348704eb442" providerId="ADAL" clId="{D9655151-0952-4CB1-A0B1-5744D9D4AA12}" dt="2018-05-08T16:27:01.054" v="610" actId="1038"/>
          <ac:spMkLst>
            <pc:docMk/>
            <pc:sldMk cId="3224950016" sldId="390"/>
            <ac:spMk id="3" creationId="{920A10B9-5CA8-44CC-9CBB-4EA106FAA191}"/>
          </ac:spMkLst>
        </pc:spChg>
        <pc:spChg chg="del">
          <ac:chgData name="Debi Lake" userId="36c127c3-dcd0-4134-8320-8348704eb442" providerId="ADAL" clId="{D9655151-0952-4CB1-A0B1-5744D9D4AA12}" dt="2018-05-08T16:27:37.650" v="634" actId="478"/>
          <ac:spMkLst>
            <pc:docMk/>
            <pc:sldMk cId="3224950016" sldId="390"/>
            <ac:spMk id="4" creationId="{3BBFD2FF-1D77-4169-B38E-06E1CE62CBC7}"/>
          </ac:spMkLst>
        </pc:spChg>
        <pc:spChg chg="add del mod">
          <ac:chgData name="Debi Lake" userId="36c127c3-dcd0-4134-8320-8348704eb442" providerId="ADAL" clId="{D9655151-0952-4CB1-A0B1-5744D9D4AA12}" dt="2018-05-08T16:27:29.447" v="632" actId="1038"/>
          <ac:spMkLst>
            <pc:docMk/>
            <pc:sldMk cId="3224950016" sldId="390"/>
            <ac:spMk id="7" creationId="{C87E8708-3206-419C-9CCC-FCE5C8A2F1D6}"/>
          </ac:spMkLst>
        </pc:spChg>
        <pc:spChg chg="add del mod">
          <ac:chgData name="Debi Lake" userId="36c127c3-dcd0-4134-8320-8348704eb442" providerId="ADAL" clId="{D9655151-0952-4CB1-A0B1-5744D9D4AA12}" dt="2018-05-08T16:27:29.447" v="632" actId="1038"/>
          <ac:spMkLst>
            <pc:docMk/>
            <pc:sldMk cId="3224950016" sldId="390"/>
            <ac:spMk id="8" creationId="{F9025837-3B46-40E4-97B9-56CFC2048F50}"/>
          </ac:spMkLst>
        </pc:spChg>
        <pc:spChg chg="add del">
          <ac:chgData name="Debi Lake" userId="36c127c3-dcd0-4134-8320-8348704eb442" providerId="ADAL" clId="{D9655151-0952-4CB1-A0B1-5744D9D4AA12}" dt="2018-05-08T16:27:44.819" v="640" actId="1038"/>
          <ac:spMkLst>
            <pc:docMk/>
            <pc:sldMk cId="3224950016" sldId="390"/>
            <ac:spMk id="10" creationId="{E87189B7-EDE9-4154-9501-F75BD24283F4}"/>
          </ac:spMkLst>
        </pc:spChg>
        <pc:spChg chg="add del">
          <ac:chgData name="Debi Lake" userId="36c127c3-dcd0-4134-8320-8348704eb442" providerId="ADAL" clId="{D9655151-0952-4CB1-A0B1-5744D9D4AA12}" dt="2018-05-08T16:27:44.819" v="640" actId="1038"/>
          <ac:spMkLst>
            <pc:docMk/>
            <pc:sldMk cId="3224950016" sldId="390"/>
            <ac:spMk id="11" creationId="{7279F70E-06DE-4E31-8929-AD1AD429D335}"/>
          </ac:spMkLst>
        </pc:spChg>
        <pc:spChg chg="add mod">
          <ac:chgData name="Debi Lake" userId="36c127c3-dcd0-4134-8320-8348704eb442" providerId="ADAL" clId="{D9655151-0952-4CB1-A0B1-5744D9D4AA12}" dt="2018-05-08T16:33:01.228" v="852" actId="14100"/>
          <ac:spMkLst>
            <pc:docMk/>
            <pc:sldMk cId="3224950016" sldId="390"/>
            <ac:spMk id="13" creationId="{C97B6FB0-F23E-4442-9784-8417F65943F3}"/>
          </ac:spMkLst>
        </pc:spChg>
        <pc:spChg chg="add mod">
          <ac:chgData name="Debi Lake" userId="36c127c3-dcd0-4134-8320-8348704eb442" providerId="ADAL" clId="{D9655151-0952-4CB1-A0B1-5744D9D4AA12}" dt="2018-05-08T16:29:28.143" v="715" actId="1038"/>
          <ac:spMkLst>
            <pc:docMk/>
            <pc:sldMk cId="3224950016" sldId="390"/>
            <ac:spMk id="14" creationId="{2A545803-9010-4458-9F51-1043E7A8CAFA}"/>
          </ac:spMkLst>
        </pc:spChg>
        <pc:graphicFrameChg chg="add del mod">
          <ac:chgData name="Debi Lake" userId="36c127c3-dcd0-4134-8320-8348704eb442" providerId="ADAL" clId="{D9655151-0952-4CB1-A0B1-5744D9D4AA12}" dt="2018-05-08T16:27:29.447" v="632" actId="1038"/>
          <ac:graphicFrameMkLst>
            <pc:docMk/>
            <pc:sldMk cId="3224950016" sldId="390"/>
            <ac:graphicFrameMk id="9" creationId="{2A440A21-F336-4502-8040-B80F3227B96C}"/>
          </ac:graphicFrameMkLst>
        </pc:graphicFrameChg>
        <pc:graphicFrameChg chg="add del">
          <ac:chgData name="Debi Lake" userId="36c127c3-dcd0-4134-8320-8348704eb442" providerId="ADAL" clId="{D9655151-0952-4CB1-A0B1-5744D9D4AA12}" dt="2018-05-08T16:27:44.819" v="640" actId="1038"/>
          <ac:graphicFrameMkLst>
            <pc:docMk/>
            <pc:sldMk cId="3224950016" sldId="390"/>
            <ac:graphicFrameMk id="12" creationId="{6C6999BC-1D03-4EDF-BC1B-F6753C4DE9E8}"/>
          </ac:graphicFrameMkLst>
        </pc:graphicFrameChg>
        <pc:graphicFrameChg chg="add mod">
          <ac:chgData name="Debi Lake" userId="36c127c3-dcd0-4134-8320-8348704eb442" providerId="ADAL" clId="{D9655151-0952-4CB1-A0B1-5744D9D4AA12}" dt="2018-05-08T16:33:10.992" v="889" actId="1038"/>
          <ac:graphicFrameMkLst>
            <pc:docMk/>
            <pc:sldMk cId="3224950016" sldId="390"/>
            <ac:graphicFrameMk id="15" creationId="{AC0D214D-A212-42F5-B86E-559C3525924E}"/>
          </ac:graphicFrameMkLst>
        </pc:graphicFrameChg>
      </pc:sldChg>
      <pc:sldChg chg="addSp delSp modSp add">
        <pc:chgData name="Debi Lake" userId="36c127c3-dcd0-4134-8320-8348704eb442" providerId="ADAL" clId="{D9655151-0952-4CB1-A0B1-5744D9D4AA12}" dt="2018-05-08T16:31:21.627" v="839" actId="1038"/>
        <pc:sldMkLst>
          <pc:docMk/>
          <pc:sldMk cId="102181134" sldId="391"/>
        </pc:sldMkLst>
        <pc:spChg chg="del">
          <ac:chgData name="Debi Lake" userId="36c127c3-dcd0-4134-8320-8348704eb442" providerId="ADAL" clId="{D9655151-0952-4CB1-A0B1-5744D9D4AA12}" dt="2018-05-08T16:30:20.692" v="746" actId="478"/>
          <ac:spMkLst>
            <pc:docMk/>
            <pc:sldMk cId="102181134" sldId="391"/>
            <ac:spMk id="2" creationId="{A272BB0B-582B-427A-BD8D-FFF3E941814B}"/>
          </ac:spMkLst>
        </pc:spChg>
        <pc:spChg chg="mod">
          <ac:chgData name="Debi Lake" userId="36c127c3-dcd0-4134-8320-8348704eb442" providerId="ADAL" clId="{D9655151-0952-4CB1-A0B1-5744D9D4AA12}" dt="2018-05-08T16:29:48.452" v="717" actId="1038"/>
          <ac:spMkLst>
            <pc:docMk/>
            <pc:sldMk cId="102181134" sldId="391"/>
            <ac:spMk id="3" creationId="{3DA84F4B-63A2-400D-B56C-C1AF203714A3}"/>
          </ac:spMkLst>
        </pc:spChg>
        <pc:spChg chg="del">
          <ac:chgData name="Debi Lake" userId="36c127c3-dcd0-4134-8320-8348704eb442" providerId="ADAL" clId="{D9655151-0952-4CB1-A0B1-5744D9D4AA12}" dt="2018-05-08T16:30:48.643" v="776" actId="478"/>
          <ac:spMkLst>
            <pc:docMk/>
            <pc:sldMk cId="102181134" sldId="391"/>
            <ac:spMk id="4" creationId="{90E5243A-97AC-47F5-BCB6-28E4BCE29FD1}"/>
          </ac:spMkLst>
        </pc:spChg>
        <pc:spChg chg="add mod">
          <ac:chgData name="Debi Lake" userId="36c127c3-dcd0-4134-8320-8348704eb442" providerId="ADAL" clId="{D9655151-0952-4CB1-A0B1-5744D9D4AA12}" dt="2018-05-08T16:31:12.110" v="825" actId="14100"/>
          <ac:spMkLst>
            <pc:docMk/>
            <pc:sldMk cId="102181134" sldId="391"/>
            <ac:spMk id="5" creationId="{7A81DE18-9DB2-461A-AACB-96107BCC7E58}"/>
          </ac:spMkLst>
        </pc:spChg>
        <pc:spChg chg="add mod">
          <ac:chgData name="Debi Lake" userId="36c127c3-dcd0-4134-8320-8348704eb442" providerId="ADAL" clId="{D9655151-0952-4CB1-A0B1-5744D9D4AA12}" dt="2018-05-08T16:31:21.627" v="839" actId="1038"/>
          <ac:spMkLst>
            <pc:docMk/>
            <pc:sldMk cId="102181134" sldId="391"/>
            <ac:spMk id="6" creationId="{0234DA8B-048A-49AB-B91E-C9C4D990CD02}"/>
          </ac:spMkLst>
        </pc:spChg>
      </pc:sldChg>
      <pc:sldChg chg="addSp delSp modSp add">
        <pc:chgData name="Debi Lake" userId="36c127c3-dcd0-4134-8320-8348704eb442" providerId="ADAL" clId="{D9655151-0952-4CB1-A0B1-5744D9D4AA12}" dt="2018-05-08T16:36:05.157" v="1009" actId="1036"/>
        <pc:sldMkLst>
          <pc:docMk/>
          <pc:sldMk cId="890684316" sldId="392"/>
        </pc:sldMkLst>
        <pc:spChg chg="mod">
          <ac:chgData name="Debi Lake" userId="36c127c3-dcd0-4134-8320-8348704eb442" providerId="ADAL" clId="{D9655151-0952-4CB1-A0B1-5744D9D4AA12}" dt="2018-05-08T16:36:05.157" v="1009" actId="1036"/>
          <ac:spMkLst>
            <pc:docMk/>
            <pc:sldMk cId="890684316" sldId="392"/>
            <ac:spMk id="2" creationId="{FD8E555F-EC47-4E7C-A161-A435809B7207}"/>
          </ac:spMkLst>
        </pc:spChg>
        <pc:spChg chg="mod">
          <ac:chgData name="Debi Lake" userId="36c127c3-dcd0-4134-8320-8348704eb442" providerId="ADAL" clId="{D9655151-0952-4CB1-A0B1-5744D9D4AA12}" dt="2018-05-08T16:34:03.786" v="894" actId="1036"/>
          <ac:spMkLst>
            <pc:docMk/>
            <pc:sldMk cId="890684316" sldId="392"/>
            <ac:spMk id="3" creationId="{512026DB-B222-4BE3-9D35-F8D9E4891415}"/>
          </ac:spMkLst>
        </pc:spChg>
        <pc:spChg chg="del">
          <ac:chgData name="Debi Lake" userId="36c127c3-dcd0-4134-8320-8348704eb442" providerId="ADAL" clId="{D9655151-0952-4CB1-A0B1-5744D9D4AA12}" dt="2018-05-08T16:35:20.776" v="930" actId="478"/>
          <ac:spMkLst>
            <pc:docMk/>
            <pc:sldMk cId="890684316" sldId="392"/>
            <ac:spMk id="4" creationId="{12350663-BDC3-41D8-8638-70E82D2676C6}"/>
          </ac:spMkLst>
        </pc:spChg>
        <pc:picChg chg="add mod">
          <ac:chgData name="Debi Lake" userId="36c127c3-dcd0-4134-8320-8348704eb442" providerId="ADAL" clId="{D9655151-0952-4CB1-A0B1-5744D9D4AA12}" dt="2018-05-08T16:35:40.082" v="998" actId="1038"/>
          <ac:picMkLst>
            <pc:docMk/>
            <pc:sldMk cId="890684316" sldId="392"/>
            <ac:picMk id="5" creationId="{6B6B68CB-0DEB-405F-8CBA-D91215C310FC}"/>
          </ac:picMkLst>
        </pc:picChg>
      </pc:sldChg>
      <pc:sldChg chg="addSp delSp modSp add">
        <pc:chgData name="Debi Lake" userId="36c127c3-dcd0-4134-8320-8348704eb442" providerId="ADAL" clId="{D9655151-0952-4CB1-A0B1-5744D9D4AA12}" dt="2018-05-08T20:46:30.343" v="1239" actId="20577"/>
        <pc:sldMkLst>
          <pc:docMk/>
          <pc:sldMk cId="1531866986" sldId="393"/>
        </pc:sldMkLst>
        <pc:spChg chg="del">
          <ac:chgData name="Debi Lake" userId="36c127c3-dcd0-4134-8320-8348704eb442" providerId="ADAL" clId="{D9655151-0952-4CB1-A0B1-5744D9D4AA12}" dt="2018-05-08T16:36:54.782" v="1014" actId="478"/>
          <ac:spMkLst>
            <pc:docMk/>
            <pc:sldMk cId="1531866986" sldId="393"/>
            <ac:spMk id="2" creationId="{9498C9BA-C3C8-450D-A7AD-09AC2EC5A50A}"/>
          </ac:spMkLst>
        </pc:spChg>
        <pc:spChg chg="mod">
          <ac:chgData name="Debi Lake" userId="36c127c3-dcd0-4134-8320-8348704eb442" providerId="ADAL" clId="{D9655151-0952-4CB1-A0B1-5744D9D4AA12}" dt="2018-05-08T20:46:30.343" v="1239" actId="20577"/>
          <ac:spMkLst>
            <pc:docMk/>
            <pc:sldMk cId="1531866986" sldId="393"/>
            <ac:spMk id="3" creationId="{E7C6D206-CCE6-4BF7-BE7B-F1C5E902F411}"/>
          </ac:spMkLst>
        </pc:spChg>
        <pc:spChg chg="del">
          <ac:chgData name="Debi Lake" userId="36c127c3-dcd0-4134-8320-8348704eb442" providerId="ADAL" clId="{D9655151-0952-4CB1-A0B1-5744D9D4AA12}" dt="2018-05-08T16:37:59.003" v="1027" actId="478"/>
          <ac:spMkLst>
            <pc:docMk/>
            <pc:sldMk cId="1531866986" sldId="393"/>
            <ac:spMk id="4" creationId="{BE56189C-88AB-483E-905D-5C1A85C75423}"/>
          </ac:spMkLst>
        </pc:spChg>
        <pc:spChg chg="add mod">
          <ac:chgData name="Debi Lake" userId="36c127c3-dcd0-4134-8320-8348704eb442" providerId="ADAL" clId="{D9655151-0952-4CB1-A0B1-5744D9D4AA12}" dt="2018-05-08T16:38:06.385" v="1028" actId="1076"/>
          <ac:spMkLst>
            <pc:docMk/>
            <pc:sldMk cId="1531866986" sldId="393"/>
            <ac:spMk id="5" creationId="{58FB0897-9E9D-4962-BD19-00E0C0782767}"/>
          </ac:spMkLst>
        </pc:spChg>
        <pc:spChg chg="add mod">
          <ac:chgData name="Debi Lake" userId="36c127c3-dcd0-4134-8320-8348704eb442" providerId="ADAL" clId="{D9655151-0952-4CB1-A0B1-5744D9D4AA12}" dt="2018-05-08T16:38:42.961" v="1047" actId="1035"/>
          <ac:spMkLst>
            <pc:docMk/>
            <pc:sldMk cId="1531866986" sldId="393"/>
            <ac:spMk id="7" creationId="{5550A2D0-3C8F-4EBA-8931-78E46F6F202F}"/>
          </ac:spMkLst>
        </pc:spChg>
        <pc:picChg chg="add mod">
          <ac:chgData name="Debi Lake" userId="36c127c3-dcd0-4134-8320-8348704eb442" providerId="ADAL" clId="{D9655151-0952-4CB1-A0B1-5744D9D4AA12}" dt="2018-05-08T16:37:43.436" v="1026" actId="1076"/>
          <ac:picMkLst>
            <pc:docMk/>
            <pc:sldMk cId="1531866986" sldId="393"/>
            <ac:picMk id="6" creationId="{A60E1272-4BCC-4530-BEA9-9F9B5E9B1E8D}"/>
          </ac:picMkLst>
        </pc:picChg>
      </pc:sldChg>
      <pc:sldChg chg="addSp delSp modSp add">
        <pc:chgData name="Debi Lake" userId="36c127c3-dcd0-4134-8320-8348704eb442" providerId="ADAL" clId="{D9655151-0952-4CB1-A0B1-5744D9D4AA12}" dt="2018-05-08T20:35:18.469" v="1215" actId="478"/>
        <pc:sldMkLst>
          <pc:docMk/>
          <pc:sldMk cId="3723548734" sldId="394"/>
        </pc:sldMkLst>
        <pc:spChg chg="del">
          <ac:chgData name="Debi Lake" userId="36c127c3-dcd0-4134-8320-8348704eb442" providerId="ADAL" clId="{D9655151-0952-4CB1-A0B1-5744D9D4AA12}" dt="2018-05-08T16:39:10.098" v="1084" actId="1038"/>
          <ac:spMkLst>
            <pc:docMk/>
            <pc:sldMk cId="3723548734" sldId="394"/>
            <ac:spMk id="2" creationId="{E7B59353-556E-4EA9-9183-B5F65D08D236}"/>
          </ac:spMkLst>
        </pc:spChg>
        <pc:spChg chg="mod">
          <ac:chgData name="Debi Lake" userId="36c127c3-dcd0-4134-8320-8348704eb442" providerId="ADAL" clId="{D9655151-0952-4CB1-A0B1-5744D9D4AA12}" dt="2018-05-08T16:39:01.831" v="1083" actId="20577"/>
          <ac:spMkLst>
            <pc:docMk/>
            <pc:sldMk cId="3723548734" sldId="394"/>
            <ac:spMk id="3" creationId="{56771217-BD41-45A4-9D0B-90D33DF623D3}"/>
          </ac:spMkLst>
        </pc:spChg>
        <pc:spChg chg="del">
          <ac:chgData name="Debi Lake" userId="36c127c3-dcd0-4134-8320-8348704eb442" providerId="ADAL" clId="{D9655151-0952-4CB1-A0B1-5744D9D4AA12}" dt="2018-05-08T20:35:18.469" v="1215" actId="478"/>
          <ac:spMkLst>
            <pc:docMk/>
            <pc:sldMk cId="3723548734" sldId="394"/>
            <ac:spMk id="4" creationId="{1A728BD8-AE73-4373-9218-8CE41B47A4AE}"/>
          </ac:spMkLst>
        </pc:spChg>
        <pc:picChg chg="add mod">
          <ac:chgData name="Debi Lake" userId="36c127c3-dcd0-4134-8320-8348704eb442" providerId="ADAL" clId="{D9655151-0952-4CB1-A0B1-5744D9D4AA12}" dt="2018-05-08T16:39:22.852" v="1105" actId="1038"/>
          <ac:picMkLst>
            <pc:docMk/>
            <pc:sldMk cId="3723548734" sldId="394"/>
            <ac:picMk id="5" creationId="{BF0FE559-91B7-47C5-AC34-80B43B88DE58}"/>
          </ac:picMkLst>
        </pc:picChg>
      </pc:sldChg>
      <pc:sldChg chg="addSp delSp modSp add">
        <pc:chgData name="Debi Lake" userId="36c127c3-dcd0-4134-8320-8348704eb442" providerId="ADAL" clId="{D9655151-0952-4CB1-A0B1-5744D9D4AA12}" dt="2018-05-08T16:44:50.654" v="1142" actId="478"/>
        <pc:sldMkLst>
          <pc:docMk/>
          <pc:sldMk cId="3317762937" sldId="395"/>
        </pc:sldMkLst>
        <pc:spChg chg="del">
          <ac:chgData name="Debi Lake" userId="36c127c3-dcd0-4134-8320-8348704eb442" providerId="ADAL" clId="{D9655151-0952-4CB1-A0B1-5744D9D4AA12}" dt="2018-05-08T16:44:40.936" v="1123" actId="478"/>
          <ac:spMkLst>
            <pc:docMk/>
            <pc:sldMk cId="3317762937" sldId="395"/>
            <ac:spMk id="2" creationId="{91AE2D1B-0F03-49F3-8461-738CB2E50B95}"/>
          </ac:spMkLst>
        </pc:spChg>
        <pc:spChg chg="mod">
          <ac:chgData name="Debi Lake" userId="36c127c3-dcd0-4134-8320-8348704eb442" providerId="ADAL" clId="{D9655151-0952-4CB1-A0B1-5744D9D4AA12}" dt="2018-05-08T16:44:29.975" v="1122" actId="20577"/>
          <ac:spMkLst>
            <pc:docMk/>
            <pc:sldMk cId="3317762937" sldId="395"/>
            <ac:spMk id="3" creationId="{10D0DC32-6D81-4ABC-BB94-3021B576D80B}"/>
          </ac:spMkLst>
        </pc:spChg>
        <pc:spChg chg="del">
          <ac:chgData name="Debi Lake" userId="36c127c3-dcd0-4134-8320-8348704eb442" providerId="ADAL" clId="{D9655151-0952-4CB1-A0B1-5744D9D4AA12}" dt="2018-05-08T16:44:50.654" v="1142" actId="478"/>
          <ac:spMkLst>
            <pc:docMk/>
            <pc:sldMk cId="3317762937" sldId="395"/>
            <ac:spMk id="4" creationId="{FFE68E54-3887-4060-82E9-EECD6C16E654}"/>
          </ac:spMkLst>
        </pc:spChg>
        <pc:picChg chg="add mod">
          <ac:chgData name="Debi Lake" userId="36c127c3-dcd0-4134-8320-8348704eb442" providerId="ADAL" clId="{D9655151-0952-4CB1-A0B1-5744D9D4AA12}" dt="2018-05-08T16:44:47.129" v="1141" actId="1036"/>
          <ac:picMkLst>
            <pc:docMk/>
            <pc:sldMk cId="3317762937" sldId="395"/>
            <ac:picMk id="5" creationId="{DA0864A3-64E8-4707-AF1F-AA4B6A7B22E5}"/>
          </ac:picMkLst>
        </pc:picChg>
      </pc:sldChg>
      <pc:sldChg chg="addSp delSp modSp add">
        <pc:chgData name="Debi Lake" userId="36c127c3-dcd0-4134-8320-8348704eb442" providerId="ADAL" clId="{D9655151-0952-4CB1-A0B1-5744D9D4AA12}" dt="2018-05-08T17:00:56.038" v="1208" actId="1036"/>
        <pc:sldMkLst>
          <pc:docMk/>
          <pc:sldMk cId="1607537833" sldId="396"/>
        </pc:sldMkLst>
        <pc:spChg chg="del">
          <ac:chgData name="Debi Lake" userId="36c127c3-dcd0-4134-8320-8348704eb442" providerId="ADAL" clId="{D9655151-0952-4CB1-A0B1-5744D9D4AA12}" dt="2018-05-08T16:45:33.003" v="1146" actId="478"/>
          <ac:spMkLst>
            <pc:docMk/>
            <pc:sldMk cId="1607537833" sldId="396"/>
            <ac:spMk id="2" creationId="{2E6D49B4-FA71-4F94-973C-FCC5F5F7D75E}"/>
          </ac:spMkLst>
        </pc:spChg>
        <pc:spChg chg="mod">
          <ac:chgData name="Debi Lake" userId="36c127c3-dcd0-4134-8320-8348704eb442" providerId="ADAL" clId="{D9655151-0952-4CB1-A0B1-5744D9D4AA12}" dt="2018-05-08T16:45:22.860" v="1145" actId="1036"/>
          <ac:spMkLst>
            <pc:docMk/>
            <pc:sldMk cId="1607537833" sldId="396"/>
            <ac:spMk id="3" creationId="{021BBD15-5522-4FC5-8E85-A388128ECD7A}"/>
          </ac:spMkLst>
        </pc:spChg>
        <pc:spChg chg="del">
          <ac:chgData name="Debi Lake" userId="36c127c3-dcd0-4134-8320-8348704eb442" providerId="ADAL" clId="{D9655151-0952-4CB1-A0B1-5744D9D4AA12}" dt="2018-05-08T16:46:09.764" v="1180" actId="478"/>
          <ac:spMkLst>
            <pc:docMk/>
            <pc:sldMk cId="1607537833" sldId="396"/>
            <ac:spMk id="4" creationId="{411BB92B-76D0-4392-B8E6-A1D4A362662B}"/>
          </ac:spMkLst>
        </pc:spChg>
        <pc:spChg chg="add mod">
          <ac:chgData name="Debi Lake" userId="36c127c3-dcd0-4134-8320-8348704eb442" providerId="ADAL" clId="{D9655151-0952-4CB1-A0B1-5744D9D4AA12}" dt="2018-05-08T17:00:56.038" v="1208" actId="1036"/>
          <ac:spMkLst>
            <pc:docMk/>
            <pc:sldMk cId="1607537833" sldId="396"/>
            <ac:spMk id="6" creationId="{2F2142E5-9BD1-43E9-8CF6-D2328CF04FD1}"/>
          </ac:spMkLst>
        </pc:spChg>
        <pc:picChg chg="add mod">
          <ac:chgData name="Debi Lake" userId="36c127c3-dcd0-4134-8320-8348704eb442" providerId="ADAL" clId="{D9655151-0952-4CB1-A0B1-5744D9D4AA12}" dt="2018-05-08T16:46:05.695" v="1179" actId="1076"/>
          <ac:picMkLst>
            <pc:docMk/>
            <pc:sldMk cId="1607537833" sldId="396"/>
            <ac:picMk id="5" creationId="{F04CB1CD-0C90-4588-B686-2FB0A8741C84}"/>
          </ac:picMkLst>
        </pc:picChg>
      </pc:sldChg>
      <pc:sldChg chg="add">
        <pc:chgData name="Debi Lake" userId="36c127c3-dcd0-4134-8320-8348704eb442" providerId="ADAL" clId="{D9655151-0952-4CB1-A0B1-5744D9D4AA12}" dt="2018-05-10T22:20:01.924" v="1280"/>
        <pc:sldMkLst>
          <pc:docMk/>
          <pc:sldMk cId="2353473902" sldId="397"/>
        </pc:sldMkLst>
      </pc:sldChg>
      <pc:sldChg chg="add modNotesTx">
        <pc:chgData name="Debi Lake" userId="36c127c3-dcd0-4134-8320-8348704eb442" providerId="ADAL" clId="{D9655151-0952-4CB1-A0B1-5744D9D4AA12}" dt="2018-05-10T22:23:35.695" v="1282" actId="20577"/>
        <pc:sldMkLst>
          <pc:docMk/>
          <pc:sldMk cId="2962402166" sldId="398"/>
        </pc:sldMkLst>
      </pc:sldChg>
      <pc:sldMasterChg chg="modSldLayout">
        <pc:chgData name="Debi Lake" userId="36c127c3-dcd0-4134-8320-8348704eb442" providerId="ADAL" clId="{D9655151-0952-4CB1-A0B1-5744D9D4AA12}" dt="2018-05-08T20:34:04.034" v="1211" actId="1076"/>
        <pc:sldMasterMkLst>
          <pc:docMk/>
          <pc:sldMasterMk cId="3102762755" sldId="2147483718"/>
        </pc:sldMasterMkLst>
        <pc:sldLayoutChg chg="addSp delSp modSp">
          <pc:chgData name="Debi Lake" userId="36c127c3-dcd0-4134-8320-8348704eb442" providerId="ADAL" clId="{D9655151-0952-4CB1-A0B1-5744D9D4AA12}" dt="2018-05-08T20:34:04.034" v="1211" actId="1076"/>
          <pc:sldLayoutMkLst>
            <pc:docMk/>
            <pc:sldMasterMk cId="3102762755" sldId="2147483718"/>
            <pc:sldLayoutMk cId="2532208942" sldId="2147483719"/>
          </pc:sldLayoutMkLst>
          <pc:picChg chg="add mod">
            <ac:chgData name="Debi Lake" userId="36c127c3-dcd0-4134-8320-8348704eb442" providerId="ADAL" clId="{D9655151-0952-4CB1-A0B1-5744D9D4AA12}" dt="2018-05-08T20:34:04.034" v="1211" actId="1076"/>
            <ac:picMkLst>
              <pc:docMk/>
              <pc:sldMasterMk cId="3102762755" sldId="2147483718"/>
              <pc:sldLayoutMk cId="2532208942" sldId="2147483719"/>
              <ac:picMk id="5" creationId="{8CB621B6-9B15-4CFB-ABEC-68622DDF267B}"/>
            </ac:picMkLst>
          </pc:picChg>
          <pc:picChg chg="del">
            <ac:chgData name="Debi Lake" userId="36c127c3-dcd0-4134-8320-8348704eb442" providerId="ADAL" clId="{D9655151-0952-4CB1-A0B1-5744D9D4AA12}" dt="2018-05-08T20:33:55.969" v="1209" actId="478"/>
            <ac:picMkLst>
              <pc:docMk/>
              <pc:sldMasterMk cId="3102762755" sldId="2147483718"/>
              <pc:sldLayoutMk cId="2532208942" sldId="2147483719"/>
              <ac:picMk id="8" creationId="{00000000-0000-0000-0000-000000000000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002850"/>
                </a:solidFill>
              </a:rPr>
              <a:t>Happiness</a:t>
            </a:r>
            <a:r>
              <a:rPr lang="en-US" sz="2800" baseline="0" dirty="0">
                <a:solidFill>
                  <a:srgbClr val="002850"/>
                </a:solidFill>
              </a:rPr>
              <a:t> and Wellbeing</a:t>
            </a:r>
            <a:endParaRPr lang="en-US" sz="2800" dirty="0">
              <a:solidFill>
                <a:srgbClr val="00285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HAPPINESS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FB-40E7-A522-F8C8C7578C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FB-40E7-A522-F8C8C7578C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FB-40E7-A522-F8C8C7578C42}"/>
              </c:ext>
            </c:extLst>
          </c:dPt>
          <c:cat>
            <c:strRef>
              <c:f>Sheet1!$A$2:$A$4</c:f>
              <c:strCache>
                <c:ptCount val="3"/>
                <c:pt idx="0">
                  <c:v>Genetics</c:v>
                </c:pt>
                <c:pt idx="1">
                  <c:v>Harder to change</c:v>
                </c:pt>
                <c:pt idx="2">
                  <c:v>It's up to you!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10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FB-40E7-A522-F8C8C7578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108137378093133"/>
          <c:y val="0.91590241503307812"/>
          <c:w val="0.53485050630050568"/>
          <c:h val="8.4097584966921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2850"/>
                </a:solidFill>
              </a:rPr>
              <a:t>HAPPINESS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HAPPINESS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37-4305-AB6B-ECEF7600B5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37-4305-AB6B-ECEF7600B5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37-4305-AB6B-ECEF7600B578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10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37-4305-AB6B-ECEF7600B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PageNumber"/>
          <p:cNvSpPr>
            <a:spLocks noGrp="1"/>
          </p:cNvSpPr>
          <p:nvPr>
            <p:ph type="sldNum" sz="quarter" idx="3"/>
          </p:nvPr>
        </p:nvSpPr>
        <p:spPr>
          <a:xfrm>
            <a:off x="0" y="8869680"/>
            <a:ext cx="6856412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r>
              <a:rPr lang="en-US" sz="800" dirty="0"/>
              <a:t>Handouts Page: </a:t>
            </a:r>
            <a:fld id="{F3EDE475-664E-4405-B87B-B967A551517F}" type="slidenum">
              <a:rPr lang="en-US" sz="800" smtClean="0"/>
              <a:pPr algn="ctr"/>
              <a:t>‹#›</a:t>
            </a:fld>
            <a:endParaRPr lang="en-US" sz="800" dirty="0"/>
          </a:p>
        </p:txBody>
      </p:sp>
      <p:sp>
        <p:nvSpPr>
          <p:cNvPr id="2" name="objHeader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685641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sz="1400" b="1" dirty="0"/>
              <a:t>Manage From Notes &amp; Handouts Header - Use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3664508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457200"/>
          </a:xfrm>
          <a:prstGeom prst="rect">
            <a:avLst/>
          </a:prstGeom>
        </p:spPr>
        <p:txBody>
          <a:bodyPr vert="horz" lIns="91440" tIns="91440" rIns="91440" bIns="91440" rtlCol="0"/>
          <a:lstStyle>
            <a:lvl1pPr algn="ctr">
              <a:defRPr sz="1400" b="1"/>
            </a:lvl1pPr>
          </a:lstStyle>
          <a:p>
            <a:r>
              <a:rPr lang="en-US" dirty="0"/>
              <a:t>Manage From Notes &amp; Handouts Header - Use Presentation Title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544513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-5" y="3803151"/>
            <a:ext cx="6856413" cy="50617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-5" y="8864857"/>
            <a:ext cx="6856418" cy="279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/>
            </a:lvl1pPr>
          </a:lstStyle>
          <a:p>
            <a:fld id="{532F990E-9DA8-4580-9E13-228D34CA6B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42877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lnSpc>
        <a:spcPct val="113000"/>
      </a:lnSpc>
      <a:spcAft>
        <a:spcPts val="60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Manage From Notes &amp; Handouts Header - Use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F990E-9DA8-4580-9E13-228D34CA6BE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1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HANDOUT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Manage From Notes &amp; Handouts Header - Use 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F990E-9DA8-4580-9E13-228D34CA6BE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427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Manage From Notes &amp; Handouts Header - Use 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F990E-9DA8-4580-9E13-228D34CA6B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56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HANDOUT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Manage From Notes &amp; Handouts Header - Use 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F990E-9DA8-4580-9E13-228D34CA6B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91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Manage From Notes &amp; Handouts Header - Use 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F990E-9DA8-4580-9E13-228D34CA6B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29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68EAD-F35E-46C6-9A0F-1D4F1FA610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gN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866"/>
          <a:stretch/>
        </p:blipFill>
        <p:spPr>
          <a:xfrm>
            <a:off x="342900" y="6061938"/>
            <a:ext cx="1371600" cy="914400"/>
          </a:xfrm>
          <a:prstGeom prst="rect">
            <a:avLst/>
          </a:prstGeom>
        </p:spPr>
      </p:pic>
      <p:sp>
        <p:nvSpPr>
          <p:cNvPr id="3" name="txtSubTitle"/>
          <p:cNvSpPr>
            <a:spLocks noGrp="1"/>
          </p:cNvSpPr>
          <p:nvPr>
            <p:ph type="subTitle" idx="1" hasCustomPrompt="1"/>
          </p:nvPr>
        </p:nvSpPr>
        <p:spPr>
          <a:xfrm>
            <a:off x="342900" y="3291840"/>
            <a:ext cx="5623560" cy="1828800"/>
          </a:xfrm>
        </p:spPr>
        <p:txBody>
          <a:bodyPr anchor="t">
            <a:noAutofit/>
          </a:bodyPr>
          <a:lstStyle>
            <a:lvl1pPr marL="0" indent="0" algn="l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None/>
              <a:defRPr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AND/OR DATE</a:t>
            </a:r>
          </a:p>
        </p:txBody>
      </p:sp>
      <p:sp>
        <p:nvSpPr>
          <p:cNvPr id="2" name="txtTitle"/>
          <p:cNvSpPr>
            <a:spLocks noGrp="1"/>
          </p:cNvSpPr>
          <p:nvPr>
            <p:ph type="ctrTitle" hasCustomPrompt="1"/>
          </p:nvPr>
        </p:nvSpPr>
        <p:spPr>
          <a:xfrm>
            <a:off x="342900" y="1371600"/>
            <a:ext cx="6858000" cy="1828800"/>
          </a:xfrm>
        </p:spPr>
        <p:txBody>
          <a:bodyPr anchor="t">
            <a:noAutofit/>
          </a:bodyPr>
          <a:lstStyle>
            <a:lvl1pPr algn="l">
              <a:lnSpc>
                <a:spcPct val="113000"/>
              </a:lnSpc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B621B6-9B15-4CFB-ABEC-68622DDF26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29425" y="4206240"/>
            <a:ext cx="23145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0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C8FA-C526-49D4-99C4-CAE4303EC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F167-3887-4CC6-819C-733A623B1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9902-81BA-46FB-BC1F-31AFC9C43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FF4CA-3714-4F9C-8491-9F91AB1A4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52E928-3649-42F1-8988-65A5D4F898F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ED73B-AAF5-4737-A61E-59CC3FE5F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D2687-DBB9-465D-8950-FCA8979E2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CDD4-A4F2-4F38-88AE-5B4AC58EB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7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xtContent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buClr>
                <a:schemeClr val="accent3"/>
              </a:buClr>
              <a:defRPr baseline="0"/>
            </a:lvl1pPr>
            <a:lvl2pPr marL="548640" indent="-27432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/>
            </a:lvl2pPr>
            <a:lvl3pPr marL="822960" indent="-27432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/>
            </a:lvl3pPr>
            <a:lvl4pPr marL="1097280" indent="-27432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baseline="0"/>
            </a:lvl4pPr>
            <a:lvl5pPr marL="1371600" indent="-27432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Body text or first level bullets</a:t>
            </a:r>
          </a:p>
          <a:p>
            <a:pPr lvl="1"/>
            <a:r>
              <a:rPr lang="en-US" dirty="0"/>
              <a:t>Second level text or bullets</a:t>
            </a:r>
          </a:p>
          <a:p>
            <a:pPr lvl="2"/>
            <a:r>
              <a:rPr lang="en-US" dirty="0"/>
              <a:t>Third level text or bullets</a:t>
            </a:r>
          </a:p>
          <a:p>
            <a:pPr lvl="3"/>
            <a:r>
              <a:rPr lang="en-US" dirty="0"/>
              <a:t>Fourth level text or bullets</a:t>
            </a:r>
          </a:p>
          <a:p>
            <a:pPr lvl="4"/>
            <a:r>
              <a:rPr lang="en-US" dirty="0"/>
              <a:t>Fifth level text or bullets</a:t>
            </a:r>
          </a:p>
        </p:txBody>
      </p:sp>
      <p:sp>
        <p:nvSpPr>
          <p:cNvPr id="2" name="txtTitle"/>
          <p:cNvSpPr>
            <a:spLocks noGrp="1"/>
          </p:cNvSpPr>
          <p:nvPr>
            <p:ph type="title" hasCustomPrompt="1"/>
          </p:nvPr>
        </p:nvSpPr>
        <p:spPr>
          <a:xfrm>
            <a:off x="342900" y="274320"/>
            <a:ext cx="8435340" cy="795528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6" name="shpLine"/>
          <p:cNvCxnSpPr/>
          <p:nvPr/>
        </p:nvCxnSpPr>
        <p:spPr>
          <a:xfrm>
            <a:off x="342900" y="1069848"/>
            <a:ext cx="8435340" cy="0"/>
          </a:xfrm>
          <a:prstGeom prst="line">
            <a:avLst/>
          </a:prstGeom>
          <a:ln w="254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hpLine"/>
          <p:cNvCxnSpPr/>
          <p:nvPr userDrawn="1"/>
        </p:nvCxnSpPr>
        <p:spPr>
          <a:xfrm>
            <a:off x="342900" y="1069848"/>
            <a:ext cx="8435340" cy="0"/>
          </a:xfrm>
          <a:prstGeom prst="line">
            <a:avLst/>
          </a:prstGeom>
          <a:ln w="254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SlideNumber"/>
          <p:cNvSpPr>
            <a:spLocks noGrp="1"/>
          </p:cNvSpPr>
          <p:nvPr>
            <p:ph type="sldNum" sz="quarter" idx="4"/>
          </p:nvPr>
        </p:nvSpPr>
        <p:spPr>
          <a:xfrm>
            <a:off x="8298180" y="6263640"/>
            <a:ext cx="4800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EE995AC-2B67-4CAA-B7C0-95E081E4D5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0451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xtSubTitle"/>
          <p:cNvSpPr>
            <a:spLocks noGrp="1"/>
          </p:cNvSpPr>
          <p:nvPr>
            <p:ph type="subTitle" idx="1" hasCustomPrompt="1"/>
          </p:nvPr>
        </p:nvSpPr>
        <p:spPr>
          <a:xfrm>
            <a:off x="342900" y="3291840"/>
            <a:ext cx="5623560" cy="1828800"/>
          </a:xfrm>
        </p:spPr>
        <p:txBody>
          <a:bodyPr anchor="t">
            <a:noAutofit/>
          </a:bodyPr>
          <a:lstStyle>
            <a:lvl1pPr marL="0" indent="0" algn="l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None/>
              <a:defRPr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1" name="txtTitle"/>
          <p:cNvSpPr>
            <a:spLocks noGrp="1"/>
          </p:cNvSpPr>
          <p:nvPr>
            <p:ph type="ctrTitle" hasCustomPrompt="1"/>
          </p:nvPr>
        </p:nvSpPr>
        <p:spPr>
          <a:xfrm>
            <a:off x="342900" y="1371600"/>
            <a:ext cx="6858000" cy="1828800"/>
          </a:xfrm>
        </p:spPr>
        <p:txBody>
          <a:bodyPr anchor="t">
            <a:noAutofit/>
          </a:bodyPr>
          <a:lstStyle>
            <a:lvl1pPr algn="l">
              <a:lnSpc>
                <a:spcPct val="113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objSlideNumber"/>
          <p:cNvSpPr>
            <a:spLocks noGrp="1"/>
          </p:cNvSpPr>
          <p:nvPr>
            <p:ph type="sldNum" sz="quarter" idx="4"/>
          </p:nvPr>
        </p:nvSpPr>
        <p:spPr>
          <a:xfrm>
            <a:off x="8298180" y="6263640"/>
            <a:ext cx="4800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EE995AC-2B67-4CAA-B7C0-95E081E4D5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6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xtContent"/>
          <p:cNvSpPr>
            <a:spLocks noGrp="1"/>
          </p:cNvSpPr>
          <p:nvPr>
            <p:ph idx="11" hasCustomPrompt="1"/>
          </p:nvPr>
        </p:nvSpPr>
        <p:spPr>
          <a:xfrm>
            <a:off x="4663440" y="1371600"/>
            <a:ext cx="4114800" cy="4754880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 baseline="0"/>
            </a:lvl5pPr>
          </a:lstStyle>
          <a:p>
            <a:pPr lvl="0"/>
            <a:r>
              <a:rPr lang="en-US" dirty="0"/>
              <a:t>Body text or first level bullets</a:t>
            </a:r>
          </a:p>
          <a:p>
            <a:pPr lvl="1"/>
            <a:r>
              <a:rPr lang="en-US" dirty="0"/>
              <a:t>Second level text or bullets</a:t>
            </a:r>
          </a:p>
          <a:p>
            <a:pPr lvl="2"/>
            <a:r>
              <a:rPr lang="en-US" dirty="0"/>
              <a:t>Third level text or bullets</a:t>
            </a:r>
          </a:p>
          <a:p>
            <a:pPr lvl="3"/>
            <a:r>
              <a:rPr lang="en-US" dirty="0"/>
              <a:t>Fourth level text or bullets</a:t>
            </a:r>
          </a:p>
          <a:p>
            <a:pPr lvl="4"/>
            <a:r>
              <a:rPr lang="en-US" dirty="0"/>
              <a:t>Fifth level text or bullets</a:t>
            </a:r>
          </a:p>
        </p:txBody>
      </p:sp>
      <p:sp>
        <p:nvSpPr>
          <p:cNvPr id="3" name="txtContent"/>
          <p:cNvSpPr>
            <a:spLocks noGrp="1"/>
          </p:cNvSpPr>
          <p:nvPr>
            <p:ph idx="1" hasCustomPrompt="1"/>
          </p:nvPr>
        </p:nvSpPr>
        <p:spPr>
          <a:xfrm>
            <a:off x="342900" y="1371600"/>
            <a:ext cx="4114800" cy="4754880"/>
          </a:xfrm>
        </p:spPr>
        <p:txBody>
          <a:bodyPr/>
          <a:lstStyle>
            <a:lvl1pPr>
              <a:buClr>
                <a:schemeClr val="accent3"/>
              </a:buClr>
              <a:defRPr baseline="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Body text or first level bullets</a:t>
            </a:r>
          </a:p>
          <a:p>
            <a:pPr lvl="1"/>
            <a:r>
              <a:rPr lang="en-US" dirty="0"/>
              <a:t>Second level text or bullets</a:t>
            </a:r>
          </a:p>
          <a:p>
            <a:pPr lvl="2"/>
            <a:r>
              <a:rPr lang="en-US" dirty="0"/>
              <a:t>Third level text or bullets</a:t>
            </a:r>
          </a:p>
          <a:p>
            <a:pPr lvl="3"/>
            <a:r>
              <a:rPr lang="en-US" dirty="0"/>
              <a:t>Fourth level text or bullets</a:t>
            </a:r>
          </a:p>
          <a:p>
            <a:pPr lvl="4"/>
            <a:r>
              <a:rPr lang="en-US" dirty="0"/>
              <a:t>Fifth level text or bullets</a:t>
            </a:r>
          </a:p>
        </p:txBody>
      </p:sp>
      <p:cxnSp>
        <p:nvCxnSpPr>
          <p:cNvPr id="7" name="shpLine"/>
          <p:cNvCxnSpPr/>
          <p:nvPr/>
        </p:nvCxnSpPr>
        <p:spPr>
          <a:xfrm>
            <a:off x="342900" y="1188720"/>
            <a:ext cx="8435340" cy="0"/>
          </a:xfrm>
          <a:prstGeom prst="line">
            <a:avLst/>
          </a:prstGeom>
          <a:ln w="254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xt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9" name="shpLine"/>
          <p:cNvCxnSpPr/>
          <p:nvPr/>
        </p:nvCxnSpPr>
        <p:spPr>
          <a:xfrm>
            <a:off x="342900" y="1188720"/>
            <a:ext cx="8435340" cy="0"/>
          </a:xfrm>
          <a:prstGeom prst="line">
            <a:avLst/>
          </a:prstGeom>
          <a:ln w="254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pLine"/>
          <p:cNvCxnSpPr/>
          <p:nvPr userDrawn="1"/>
        </p:nvCxnSpPr>
        <p:spPr>
          <a:xfrm>
            <a:off x="342900" y="1188720"/>
            <a:ext cx="8435340" cy="0"/>
          </a:xfrm>
          <a:prstGeom prst="line">
            <a:avLst/>
          </a:prstGeom>
          <a:ln w="254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SlideNumber"/>
          <p:cNvSpPr>
            <a:spLocks noGrp="1"/>
          </p:cNvSpPr>
          <p:nvPr>
            <p:ph type="sldNum" sz="quarter" idx="4"/>
          </p:nvPr>
        </p:nvSpPr>
        <p:spPr>
          <a:xfrm>
            <a:off x="8298180" y="6263640"/>
            <a:ext cx="4800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EE995AC-2B67-4CAA-B7C0-95E081E4D5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9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xtContent"/>
          <p:cNvSpPr>
            <a:spLocks noGrp="1"/>
          </p:cNvSpPr>
          <p:nvPr>
            <p:ph idx="11" hasCustomPrompt="1"/>
          </p:nvPr>
        </p:nvSpPr>
        <p:spPr>
          <a:xfrm>
            <a:off x="342900" y="3840479"/>
            <a:ext cx="8435340" cy="2286000"/>
          </a:xfrm>
        </p:spPr>
        <p:txBody>
          <a:bodyPr/>
          <a:lstStyle>
            <a:lvl1pPr>
              <a:buClr>
                <a:schemeClr val="accent3"/>
              </a:buClr>
              <a:defRPr baseline="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Body text or first level bullets</a:t>
            </a:r>
          </a:p>
          <a:p>
            <a:pPr lvl="1"/>
            <a:r>
              <a:rPr lang="en-US" dirty="0"/>
              <a:t>Second level text or bullets</a:t>
            </a:r>
          </a:p>
          <a:p>
            <a:pPr lvl="2"/>
            <a:r>
              <a:rPr lang="en-US" dirty="0"/>
              <a:t>Third level text or bullets</a:t>
            </a:r>
          </a:p>
          <a:p>
            <a:pPr lvl="3"/>
            <a:r>
              <a:rPr lang="en-US" dirty="0"/>
              <a:t>Fourth level text or bullets</a:t>
            </a:r>
          </a:p>
          <a:p>
            <a:pPr lvl="4"/>
            <a:r>
              <a:rPr lang="en-US" dirty="0"/>
              <a:t>Fifth level text or bullets</a:t>
            </a:r>
          </a:p>
        </p:txBody>
      </p:sp>
      <p:sp>
        <p:nvSpPr>
          <p:cNvPr id="3" name="txtContent"/>
          <p:cNvSpPr>
            <a:spLocks noGrp="1"/>
          </p:cNvSpPr>
          <p:nvPr>
            <p:ph idx="1" hasCustomPrompt="1"/>
          </p:nvPr>
        </p:nvSpPr>
        <p:spPr>
          <a:xfrm>
            <a:off x="342900" y="1371600"/>
            <a:ext cx="8435340" cy="2286000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Body text or first level bullets</a:t>
            </a:r>
          </a:p>
          <a:p>
            <a:pPr lvl="1"/>
            <a:r>
              <a:rPr lang="en-US" dirty="0"/>
              <a:t>Second level text or bullets</a:t>
            </a:r>
          </a:p>
          <a:p>
            <a:pPr lvl="2"/>
            <a:r>
              <a:rPr lang="en-US" dirty="0"/>
              <a:t>Third level text or bullets</a:t>
            </a:r>
          </a:p>
          <a:p>
            <a:pPr lvl="3"/>
            <a:r>
              <a:rPr lang="en-US" dirty="0"/>
              <a:t>Fourth level text or bullets</a:t>
            </a:r>
          </a:p>
          <a:p>
            <a:pPr lvl="4"/>
            <a:r>
              <a:rPr lang="en-US" dirty="0"/>
              <a:t>Fifth level text or bullets</a:t>
            </a:r>
          </a:p>
        </p:txBody>
      </p:sp>
      <p:cxnSp>
        <p:nvCxnSpPr>
          <p:cNvPr id="7" name="shpLine"/>
          <p:cNvCxnSpPr/>
          <p:nvPr/>
        </p:nvCxnSpPr>
        <p:spPr>
          <a:xfrm>
            <a:off x="342900" y="1188720"/>
            <a:ext cx="8435340" cy="0"/>
          </a:xfrm>
          <a:prstGeom prst="line">
            <a:avLst/>
          </a:prstGeom>
          <a:ln w="254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xt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objSlideNumber"/>
          <p:cNvSpPr>
            <a:spLocks noGrp="1"/>
          </p:cNvSpPr>
          <p:nvPr>
            <p:ph type="sldNum" sz="quarter" idx="4"/>
          </p:nvPr>
        </p:nvSpPr>
        <p:spPr>
          <a:xfrm>
            <a:off x="8298180" y="6263640"/>
            <a:ext cx="4800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EE995AC-2B67-4CAA-B7C0-95E081E4D5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7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xtContent2"/>
          <p:cNvSpPr>
            <a:spLocks noGrp="1"/>
          </p:cNvSpPr>
          <p:nvPr>
            <p:ph idx="11" hasCustomPrompt="1"/>
          </p:nvPr>
        </p:nvSpPr>
        <p:spPr>
          <a:xfrm>
            <a:off x="4663440" y="2194556"/>
            <a:ext cx="4114800" cy="3931924"/>
          </a:xfrm>
        </p:spPr>
        <p:txBody>
          <a:bodyPr/>
          <a:lstStyle>
            <a:lvl1pPr>
              <a:buClr>
                <a:schemeClr val="accent3"/>
              </a:buClr>
              <a:defRPr baseline="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Body text or first level bullets</a:t>
            </a:r>
          </a:p>
          <a:p>
            <a:pPr lvl="1"/>
            <a:r>
              <a:rPr lang="en-US" dirty="0"/>
              <a:t>Second level text or bullets</a:t>
            </a:r>
          </a:p>
          <a:p>
            <a:pPr lvl="2"/>
            <a:r>
              <a:rPr lang="en-US" dirty="0"/>
              <a:t>Third level text or bullets</a:t>
            </a:r>
          </a:p>
          <a:p>
            <a:pPr lvl="3"/>
            <a:r>
              <a:rPr lang="en-US" dirty="0"/>
              <a:t>Fourth level text or bullets</a:t>
            </a:r>
          </a:p>
          <a:p>
            <a:pPr lvl="4"/>
            <a:r>
              <a:rPr lang="en-US" dirty="0"/>
              <a:t>Fifth level text or bullets</a:t>
            </a:r>
          </a:p>
        </p:txBody>
      </p:sp>
      <p:sp>
        <p:nvSpPr>
          <p:cNvPr id="10" name="txtTopic2"/>
          <p:cNvSpPr>
            <a:spLocks noGrp="1"/>
          </p:cNvSpPr>
          <p:nvPr>
            <p:ph idx="13" hasCustomPrompt="1"/>
          </p:nvPr>
        </p:nvSpPr>
        <p:spPr>
          <a:xfrm>
            <a:off x="4663440" y="1371599"/>
            <a:ext cx="4114800" cy="73152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274320" indent="0">
              <a:buNone/>
              <a:defRPr sz="1800"/>
            </a:lvl2pPr>
            <a:lvl3pPr marL="548640" indent="0">
              <a:buNone/>
              <a:defRPr sz="1800"/>
            </a:lvl3pPr>
            <a:lvl4pPr marL="822960" indent="0">
              <a:buNone/>
              <a:defRPr sz="1800"/>
            </a:lvl4pPr>
            <a:lvl5pPr marL="1097280" indent="0">
              <a:buNone/>
              <a:defRPr sz="18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" name="txtContent1"/>
          <p:cNvSpPr>
            <a:spLocks noGrp="1"/>
          </p:cNvSpPr>
          <p:nvPr>
            <p:ph idx="1" hasCustomPrompt="1"/>
          </p:nvPr>
        </p:nvSpPr>
        <p:spPr>
          <a:xfrm>
            <a:off x="342900" y="2194557"/>
            <a:ext cx="4114800" cy="3931923"/>
          </a:xfrm>
        </p:spPr>
        <p:txBody>
          <a:bodyPr/>
          <a:lstStyle>
            <a:lvl1pPr>
              <a:buClr>
                <a:schemeClr val="accent3"/>
              </a:buClr>
              <a:defRPr baseline="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Body text or first level bullets</a:t>
            </a:r>
          </a:p>
          <a:p>
            <a:pPr lvl="1"/>
            <a:r>
              <a:rPr lang="en-US" dirty="0"/>
              <a:t>Second level text or bullets</a:t>
            </a:r>
          </a:p>
          <a:p>
            <a:pPr lvl="2"/>
            <a:r>
              <a:rPr lang="en-US" dirty="0"/>
              <a:t>Third level text or bullets</a:t>
            </a:r>
          </a:p>
          <a:p>
            <a:pPr lvl="3"/>
            <a:r>
              <a:rPr lang="en-US" dirty="0"/>
              <a:t>Fourth level text or bullets</a:t>
            </a:r>
          </a:p>
          <a:p>
            <a:pPr lvl="4"/>
            <a:r>
              <a:rPr lang="en-US" dirty="0"/>
              <a:t>Fifth level text or bullets</a:t>
            </a:r>
          </a:p>
        </p:txBody>
      </p:sp>
      <p:sp>
        <p:nvSpPr>
          <p:cNvPr id="9" name="txtTopic1"/>
          <p:cNvSpPr>
            <a:spLocks noGrp="1"/>
          </p:cNvSpPr>
          <p:nvPr>
            <p:ph idx="12" hasCustomPrompt="1"/>
          </p:nvPr>
        </p:nvSpPr>
        <p:spPr>
          <a:xfrm>
            <a:off x="342900" y="1371599"/>
            <a:ext cx="4114800" cy="731520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accent3">
                    <a:lumMod val="50000"/>
                  </a:schemeClr>
                </a:solidFill>
              </a:defRPr>
            </a:lvl1pPr>
            <a:lvl2pPr marL="274320" indent="0">
              <a:buNone/>
              <a:defRPr sz="1800"/>
            </a:lvl2pPr>
            <a:lvl3pPr marL="548640" indent="0">
              <a:buNone/>
              <a:defRPr sz="1800"/>
            </a:lvl3pPr>
            <a:lvl4pPr marL="822960" indent="0">
              <a:buNone/>
              <a:defRPr sz="1800"/>
            </a:lvl4pPr>
            <a:lvl5pPr marL="1097280" indent="0">
              <a:buNone/>
              <a:defRPr sz="18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7" name="shpLine"/>
          <p:cNvCxnSpPr/>
          <p:nvPr/>
        </p:nvCxnSpPr>
        <p:spPr>
          <a:xfrm>
            <a:off x="342900" y="1188720"/>
            <a:ext cx="8435340" cy="0"/>
          </a:xfrm>
          <a:prstGeom prst="line">
            <a:avLst/>
          </a:prstGeom>
          <a:ln w="254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xt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objSlideNumber"/>
          <p:cNvSpPr>
            <a:spLocks noGrp="1"/>
          </p:cNvSpPr>
          <p:nvPr>
            <p:ph type="sldNum" sz="quarter" idx="4"/>
          </p:nvPr>
        </p:nvSpPr>
        <p:spPr>
          <a:xfrm>
            <a:off x="8298180" y="6263640"/>
            <a:ext cx="4800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EE995AC-2B67-4CAA-B7C0-95E081E4D5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9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hpLine"/>
          <p:cNvCxnSpPr/>
          <p:nvPr/>
        </p:nvCxnSpPr>
        <p:spPr>
          <a:xfrm>
            <a:off x="342900" y="1188720"/>
            <a:ext cx="8435340" cy="0"/>
          </a:xfrm>
          <a:prstGeom prst="line">
            <a:avLst/>
          </a:prstGeom>
          <a:ln w="254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xt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5" name="shpLine"/>
          <p:cNvCxnSpPr/>
          <p:nvPr/>
        </p:nvCxnSpPr>
        <p:spPr>
          <a:xfrm>
            <a:off x="342900" y="1188720"/>
            <a:ext cx="8435340" cy="0"/>
          </a:xfrm>
          <a:prstGeom prst="line">
            <a:avLst/>
          </a:prstGeom>
          <a:ln w="254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hpLine"/>
          <p:cNvCxnSpPr/>
          <p:nvPr userDrawn="1"/>
        </p:nvCxnSpPr>
        <p:spPr>
          <a:xfrm>
            <a:off x="342900" y="1188720"/>
            <a:ext cx="8435340" cy="0"/>
          </a:xfrm>
          <a:prstGeom prst="line">
            <a:avLst/>
          </a:prstGeom>
          <a:ln w="254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SlideNumber"/>
          <p:cNvSpPr>
            <a:spLocks noGrp="1"/>
          </p:cNvSpPr>
          <p:nvPr>
            <p:ph type="sldNum" sz="quarter" idx="4"/>
          </p:nvPr>
        </p:nvSpPr>
        <p:spPr>
          <a:xfrm>
            <a:off x="8298180" y="6263640"/>
            <a:ext cx="4800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EE995AC-2B67-4CAA-B7C0-95E081E4D5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xtContent"/>
          <p:cNvSpPr>
            <a:spLocks noGrp="1"/>
          </p:cNvSpPr>
          <p:nvPr>
            <p:ph idx="1" hasCustomPrompt="1"/>
          </p:nvPr>
        </p:nvSpPr>
        <p:spPr>
          <a:xfrm>
            <a:off x="342900" y="1371598"/>
            <a:ext cx="8435340" cy="5212080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 marL="548640" indent="-27432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/>
            </a:lvl2pPr>
            <a:lvl3pPr marL="822960" indent="-27432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/>
            </a:lvl3pPr>
            <a:lvl4pPr marL="1097280" indent="-27432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baseline="0"/>
            </a:lvl4pPr>
            <a:lvl5pPr marL="1371600" indent="-27432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Body text or first level bullets</a:t>
            </a:r>
          </a:p>
          <a:p>
            <a:pPr lvl="1"/>
            <a:r>
              <a:rPr lang="en-US" dirty="0"/>
              <a:t>Second level text or bullets</a:t>
            </a:r>
          </a:p>
          <a:p>
            <a:pPr lvl="2"/>
            <a:r>
              <a:rPr lang="en-US" dirty="0"/>
              <a:t>Third level text or bullets</a:t>
            </a:r>
          </a:p>
          <a:p>
            <a:pPr lvl="3"/>
            <a:r>
              <a:rPr lang="en-US" dirty="0"/>
              <a:t>Fourth level text or bullets</a:t>
            </a:r>
          </a:p>
          <a:p>
            <a:pPr lvl="4"/>
            <a:r>
              <a:rPr lang="en-US" dirty="0"/>
              <a:t>Fifth level text or bullets</a:t>
            </a:r>
          </a:p>
        </p:txBody>
      </p:sp>
      <p:cxnSp>
        <p:nvCxnSpPr>
          <p:cNvPr id="7" name="shpLine"/>
          <p:cNvCxnSpPr/>
          <p:nvPr/>
        </p:nvCxnSpPr>
        <p:spPr>
          <a:xfrm>
            <a:off x="342900" y="1188720"/>
            <a:ext cx="8435340" cy="0"/>
          </a:xfrm>
          <a:prstGeom prst="line">
            <a:avLst/>
          </a:prstGeom>
          <a:ln w="25400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xtTitle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5" name="shpLine"/>
          <p:cNvCxnSpPr/>
          <p:nvPr/>
        </p:nvCxnSpPr>
        <p:spPr>
          <a:xfrm>
            <a:off x="342900" y="1188720"/>
            <a:ext cx="8435340" cy="0"/>
          </a:xfrm>
          <a:prstGeom prst="line">
            <a:avLst/>
          </a:prstGeom>
          <a:ln w="254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hpLine"/>
          <p:cNvCxnSpPr/>
          <p:nvPr userDrawn="1"/>
        </p:nvCxnSpPr>
        <p:spPr>
          <a:xfrm>
            <a:off x="342900" y="1188720"/>
            <a:ext cx="8435340" cy="0"/>
          </a:xfrm>
          <a:prstGeom prst="line">
            <a:avLst/>
          </a:prstGeom>
          <a:ln w="25400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98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xtContent"/>
          <p:cNvSpPr>
            <a:spLocks noGrp="1"/>
          </p:cNvSpPr>
          <p:nvPr>
            <p:ph idx="1" hasCustomPrompt="1"/>
          </p:nvPr>
        </p:nvSpPr>
        <p:spPr>
          <a:xfrm>
            <a:off x="342900" y="276226"/>
            <a:ext cx="8435340" cy="5850255"/>
          </a:xfrm>
        </p:spPr>
        <p:txBody>
          <a:bodyPr/>
          <a:lstStyle>
            <a:lvl1pPr>
              <a:buClr>
                <a:schemeClr val="accent3"/>
              </a:buClr>
              <a:defRPr baseline="0"/>
            </a:lvl1pPr>
            <a:lvl2pPr marL="548640" indent="-27432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baseline="0"/>
            </a:lvl2pPr>
            <a:lvl3pPr marL="822960" indent="-27432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/>
            </a:lvl3pPr>
            <a:lvl4pPr marL="1097280" indent="-27432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/>
            </a:lvl4pPr>
            <a:lvl5pPr marL="1371600" indent="-27432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Body text or first level bullets</a:t>
            </a:r>
          </a:p>
          <a:p>
            <a:pPr lvl="1"/>
            <a:r>
              <a:rPr lang="en-US" dirty="0"/>
              <a:t>Second level text or bullets</a:t>
            </a:r>
          </a:p>
          <a:p>
            <a:pPr lvl="2"/>
            <a:r>
              <a:rPr lang="en-US" dirty="0"/>
              <a:t>Third level text or bullets</a:t>
            </a:r>
          </a:p>
          <a:p>
            <a:pPr lvl="3"/>
            <a:r>
              <a:rPr lang="en-US" dirty="0"/>
              <a:t>Fourth level text or bullets</a:t>
            </a:r>
          </a:p>
          <a:p>
            <a:pPr lvl="4"/>
            <a:r>
              <a:rPr lang="en-US" dirty="0"/>
              <a:t>Fifth level text or bullets</a:t>
            </a:r>
          </a:p>
        </p:txBody>
      </p:sp>
      <p:sp>
        <p:nvSpPr>
          <p:cNvPr id="4" name="objSlideNumber"/>
          <p:cNvSpPr>
            <a:spLocks noGrp="1"/>
          </p:cNvSpPr>
          <p:nvPr>
            <p:ph type="sldNum" sz="quarter" idx="4"/>
          </p:nvPr>
        </p:nvSpPr>
        <p:spPr>
          <a:xfrm>
            <a:off x="8298180" y="6263640"/>
            <a:ext cx="4800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EE995AC-2B67-4CAA-B7C0-95E081E4D5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1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gRibbon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5669" b="493"/>
          <a:stretch/>
        </p:blipFill>
        <p:spPr>
          <a:xfrm>
            <a:off x="8227224" y="4933568"/>
            <a:ext cx="916777" cy="1924432"/>
          </a:xfrm>
          <a:prstGeom prst="rect">
            <a:avLst/>
          </a:prstGeom>
        </p:spPr>
      </p:pic>
      <p:pic>
        <p:nvPicPr>
          <p:cNvPr id="11" name="imgName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866"/>
          <a:stretch/>
        </p:blipFill>
        <p:spPr>
          <a:xfrm>
            <a:off x="342900" y="6061938"/>
            <a:ext cx="1371600" cy="914400"/>
          </a:xfrm>
          <a:prstGeom prst="rect">
            <a:avLst/>
          </a:prstGeom>
        </p:spPr>
      </p:pic>
      <p:sp>
        <p:nvSpPr>
          <p:cNvPr id="3" name="txtContent"/>
          <p:cNvSpPr>
            <a:spLocks noGrp="1"/>
          </p:cNvSpPr>
          <p:nvPr>
            <p:ph type="body" idx="1"/>
          </p:nvPr>
        </p:nvSpPr>
        <p:spPr>
          <a:xfrm>
            <a:off x="342900" y="1371600"/>
            <a:ext cx="8435340" cy="4754880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/>
          <a:p>
            <a:pPr lvl="0"/>
            <a:r>
              <a:rPr lang="en-US" dirty="0"/>
              <a:t>Body text or first level bullets – Arial 18pt</a:t>
            </a:r>
          </a:p>
          <a:p>
            <a:pPr lvl="1"/>
            <a:r>
              <a:rPr lang="en-US" dirty="0"/>
              <a:t>Second level bullets – Arial 16pt</a:t>
            </a:r>
          </a:p>
          <a:p>
            <a:pPr lvl="2"/>
            <a:r>
              <a:rPr lang="en-US" dirty="0"/>
              <a:t>Third level bullets – Arial 16pt</a:t>
            </a:r>
          </a:p>
          <a:p>
            <a:pPr lvl="3"/>
            <a:r>
              <a:rPr lang="en-US" dirty="0"/>
              <a:t>Fourth level bullets – Arial 14pt</a:t>
            </a:r>
          </a:p>
          <a:p>
            <a:pPr lvl="4"/>
            <a:r>
              <a:rPr lang="en-US" dirty="0"/>
              <a:t>Fifth level bullets – Arial 12pt</a:t>
            </a:r>
          </a:p>
        </p:txBody>
      </p:sp>
      <p:sp>
        <p:nvSpPr>
          <p:cNvPr id="2" name="txtTitle"/>
          <p:cNvSpPr>
            <a:spLocks noGrp="1"/>
          </p:cNvSpPr>
          <p:nvPr>
            <p:ph type="title"/>
          </p:nvPr>
        </p:nvSpPr>
        <p:spPr>
          <a:xfrm>
            <a:off x="342900" y="274320"/>
            <a:ext cx="8435340" cy="914400"/>
          </a:xfrm>
          <a:prstGeom prst="rect">
            <a:avLst/>
          </a:prstGeom>
        </p:spPr>
        <p:txBody>
          <a:bodyPr vert="horz" lIns="91440" tIns="91440" rIns="91440" bIns="91440" rtlCol="0" anchor="t">
            <a:noAutofit/>
          </a:bodyPr>
          <a:lstStyle/>
          <a:p>
            <a:r>
              <a:rPr lang="en-US" dirty="0"/>
              <a:t>Title text – Arial 36pt</a:t>
            </a:r>
          </a:p>
        </p:txBody>
      </p:sp>
      <p:sp>
        <p:nvSpPr>
          <p:cNvPr id="4" name="objSlideNumber"/>
          <p:cNvSpPr>
            <a:spLocks noGrp="1"/>
          </p:cNvSpPr>
          <p:nvPr>
            <p:ph type="sldNum" sz="quarter" idx="4"/>
          </p:nvPr>
        </p:nvSpPr>
        <p:spPr>
          <a:xfrm>
            <a:off x="8298180" y="6263640"/>
            <a:ext cx="4800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EE995AC-2B67-4CAA-B7C0-95E081E4D5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6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4572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Clr>
          <a:schemeClr val="accent3"/>
        </a:buClr>
        <a:buSzPct val="80000"/>
        <a:buFont typeface="Wingdings 3" charset="2"/>
        <a:buChar char="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457200" rtl="0" eaLnBrk="1" latinLnBrk="0" hangingPunct="1">
        <a:lnSpc>
          <a:spcPct val="112000"/>
        </a:lnSpc>
        <a:spcBef>
          <a:spcPts val="0"/>
        </a:spcBef>
        <a:spcAft>
          <a:spcPts val="600"/>
        </a:spcAft>
        <a:buClr>
          <a:schemeClr val="accent3"/>
        </a:buClr>
        <a:buSzPct val="80000"/>
        <a:buFont typeface="Wingdings 3" charset="2"/>
        <a:buChar char="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457200" rtl="0" eaLnBrk="1" latinLnBrk="0" hangingPunct="1">
        <a:lnSpc>
          <a:spcPct val="112000"/>
        </a:lnSpc>
        <a:spcBef>
          <a:spcPts val="0"/>
        </a:spcBef>
        <a:spcAft>
          <a:spcPts val="600"/>
        </a:spcAft>
        <a:buClr>
          <a:schemeClr val="accent3"/>
        </a:buClr>
        <a:buSzPct val="80000"/>
        <a:buFont typeface="Wingdings 3" charset="2"/>
        <a:buChar char="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457200" rtl="0" eaLnBrk="1" latinLnBrk="0" hangingPunct="1">
        <a:lnSpc>
          <a:spcPct val="112000"/>
        </a:lnSpc>
        <a:spcBef>
          <a:spcPts val="0"/>
        </a:spcBef>
        <a:spcAft>
          <a:spcPts val="600"/>
        </a:spcAft>
        <a:buClr>
          <a:schemeClr val="accent3"/>
        </a:buClr>
        <a:buSzPct val="80000"/>
        <a:buFont typeface="Wingdings 3" charset="2"/>
        <a:buChar char="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4572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Clr>
          <a:schemeClr val="accent3"/>
        </a:buClr>
        <a:buSzPct val="80000"/>
        <a:buFont typeface="Wingdings 3" charset="2"/>
        <a:buChar char="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lake@envision-bc.co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nvision-bc.com/" TargetMode="External"/><Relationship Id="rId4" Type="http://schemas.openxmlformats.org/officeDocument/2006/relationships/hyperlink" Target="mailto:kbolin@envision-bc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0" y="6141979"/>
            <a:ext cx="2022438" cy="452458"/>
          </a:xfrm>
        </p:spPr>
        <p:txBody>
          <a:bodyPr/>
          <a:lstStyle/>
          <a:p>
            <a:r>
              <a:rPr lang="en-US" dirty="0"/>
              <a:t>May 16, 2018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1821" y="263563"/>
            <a:ext cx="8068235" cy="18288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002850"/>
                </a:solidFill>
              </a:rPr>
              <a:t>Cultivating an Empowered Work Environment that Inspires and Engages Employees</a:t>
            </a:r>
          </a:p>
        </p:txBody>
      </p:sp>
      <p:pic>
        <p:nvPicPr>
          <p:cNvPr id="5" name="SNC Footer Logo" descr="\\sncorp\shares\Business\Reference\SNC Logos\SNC Corporate Logos\Registered\SNC Logos_Registered_INITIALS_whit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032" y="5738773"/>
            <a:ext cx="700087" cy="2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A3523C34-B60C-478C-B7B4-B9C12085D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78" y="2709846"/>
            <a:ext cx="4762541" cy="302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5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0A10B9-5CA8-44CC-9CBB-4EA106FA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850"/>
                </a:solidFill>
              </a:rPr>
              <a:t>Benefits: Physical, Mental and Social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97B6FB0-F23E-4442-9784-8417F65943F3}"/>
              </a:ext>
            </a:extLst>
          </p:cNvPr>
          <p:cNvSpPr txBox="1">
            <a:spLocks/>
          </p:cNvSpPr>
          <p:nvPr/>
        </p:nvSpPr>
        <p:spPr>
          <a:xfrm>
            <a:off x="342901" y="1442627"/>
            <a:ext cx="7402606" cy="4341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8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Physical: 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28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Boost immunity, lower stress hormone, decreases pain, relaxes muscles, prevents heart disease, lowers blood pressure, healthier blood fat profiles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8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Mental: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28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Adds joy and zest to life, eases anxiety and fear, relieves stress, improves mood, enhances resilience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8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Social: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28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Strengthens relationships, attracts others to us, enhances team work, helps diffuse conflict, promotes group bonding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8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545803-9010-4458-9F51-1043E7A8CAFA}"/>
              </a:ext>
            </a:extLst>
          </p:cNvPr>
          <p:cNvSpPr txBox="1"/>
          <p:nvPr/>
        </p:nvSpPr>
        <p:spPr>
          <a:xfrm>
            <a:off x="4245799" y="5627970"/>
            <a:ext cx="3633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dirty="0">
                <a:solidFill>
                  <a:srgbClr val="002850"/>
                </a:solidFill>
                <a:latin typeface="Calibri" panose="020F0502020204030204"/>
              </a:rPr>
              <a:t>Sources │ HelpGuide.org, Psychological Bulletin</a:t>
            </a:r>
          </a:p>
          <a:p>
            <a:pPr defTabSz="914400"/>
            <a:endParaRPr lang="en-US" dirty="0">
              <a:solidFill>
                <a:srgbClr val="002850"/>
              </a:solidFill>
              <a:latin typeface="Calibri" panose="020F0502020204030204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C0D214D-A212-42F5-B86E-559C352592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966041"/>
              </p:ext>
            </p:extLst>
          </p:nvPr>
        </p:nvGraphicFramePr>
        <p:xfrm>
          <a:off x="7163289" y="2575355"/>
          <a:ext cx="2100072" cy="2059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4950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A84F4B-63A2-400D-B56C-C1AF20371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Happiness is Being Socially Connected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81DE18-9DB2-461A-AACB-96107BCC7E58}"/>
              </a:ext>
            </a:extLst>
          </p:cNvPr>
          <p:cNvSpPr txBox="1">
            <a:spLocks/>
          </p:cNvSpPr>
          <p:nvPr/>
        </p:nvSpPr>
        <p:spPr>
          <a:xfrm>
            <a:off x="0" y="1320008"/>
            <a:ext cx="9144000" cy="4351338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>
            <a:lvl1pPr marL="274320" indent="-274320" algn="l" defTabSz="4572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 algn="ctr">
              <a:buFont typeface="Wingdings 3" charset="2"/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en-US" sz="3200" dirty="0">
                <a:latin typeface="Calibri" panose="020F0502020204030204" pitchFamily="34" charset="0"/>
              </a:rPr>
              <a:t>Quantity and Quality of Social Connections </a:t>
            </a:r>
          </a:p>
          <a:p>
            <a:pPr marL="0" indent="0" algn="ctr">
              <a:buFont typeface="Wingdings 3" charset="2"/>
              <a:buNone/>
            </a:pPr>
            <a:r>
              <a:rPr lang="en-US" sz="7200" dirty="0">
                <a:latin typeface="Calibri" panose="020F0502020204030204" pitchFamily="34" charset="0"/>
              </a:rPr>
              <a:t>= </a:t>
            </a:r>
          </a:p>
          <a:p>
            <a:pPr marL="0" indent="0" algn="ctr">
              <a:buFont typeface="Wingdings 3" charset="2"/>
              <a:buNone/>
            </a:pPr>
            <a:r>
              <a:rPr lang="en-US" sz="3200" dirty="0">
                <a:latin typeface="Calibri" panose="020F0502020204030204" pitchFamily="34" charset="0"/>
              </a:rPr>
              <a:t>Well-being and Personal Happiness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34DA8B-048A-49AB-B91E-C9C4D990CD02}"/>
              </a:ext>
            </a:extLst>
          </p:cNvPr>
          <p:cNvSpPr txBox="1"/>
          <p:nvPr/>
        </p:nvSpPr>
        <p:spPr>
          <a:xfrm>
            <a:off x="5662780" y="4786103"/>
            <a:ext cx="2502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Source │ Greater Good Berkeley</a:t>
            </a:r>
          </a:p>
        </p:txBody>
      </p:sp>
    </p:spTree>
    <p:extLst>
      <p:ext uri="{BB962C8B-B14F-4D97-AF65-F5344CB8AC3E}">
        <p14:creationId xmlns:p14="http://schemas.microsoft.com/office/powerpoint/2010/main" val="102181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60612" y="2366867"/>
            <a:ext cx="3199324" cy="2569464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 dirty="0">
                <a:latin typeface="Calibri" panose="020F0502020204030204" pitchFamily="34" charset="0"/>
              </a:rPr>
              <a:t>Research shows that people who have a sense of connection with others are happier!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377" y="1226052"/>
            <a:ext cx="4088225" cy="408822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Happiness Table Topics</a:t>
            </a:r>
          </a:p>
        </p:txBody>
      </p:sp>
    </p:spTree>
    <p:extLst>
      <p:ext uri="{BB962C8B-B14F-4D97-AF65-F5344CB8AC3E}">
        <p14:creationId xmlns:p14="http://schemas.microsoft.com/office/powerpoint/2010/main" val="87781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8E555F-EC47-4E7C-A161-A435809B7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42502"/>
            <a:ext cx="4776390" cy="4754880"/>
          </a:xfrm>
        </p:spPr>
        <p:txBody>
          <a:bodyPr/>
          <a:lstStyle/>
          <a:p>
            <a:pPr marL="290513" indent="-2730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Is concerned with conditions that foster thriving at the individual, work group, and organizational levels</a:t>
            </a:r>
          </a:p>
          <a:p>
            <a:pPr marL="290513" indent="-2730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Has a focus on the development of strengths or capabilities</a:t>
            </a:r>
          </a:p>
          <a:p>
            <a:pPr marL="290513" indent="-2730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Has an emphasis on the generative, life-giving dynamics of the organization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2026DB-B222-4BE3-9D35-F8D9E4891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Flourishing Organization?</a:t>
            </a:r>
          </a:p>
        </p:txBody>
      </p:sp>
      <p:pic>
        <p:nvPicPr>
          <p:cNvPr id="5" name="Picture 4" descr="A hand holding a fruit&#10;&#10;Description generated with high confidence">
            <a:extLst>
              <a:ext uri="{FF2B5EF4-FFF2-40B4-BE49-F238E27FC236}">
                <a16:creationId xmlns:a16="http://schemas.microsoft.com/office/drawing/2014/main" id="{6B6B68CB-0DEB-405F-8CBA-D91215C31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290" y="1475272"/>
            <a:ext cx="3700869" cy="3508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0684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C6D206-CCE6-4BF7-BE7B-F1C5E902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Flourishing Organizations Blueprint</a:t>
            </a: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58FB0897-9E9D-4962-BD19-00E0C0782767}"/>
              </a:ext>
            </a:extLst>
          </p:cNvPr>
          <p:cNvSpPr txBox="1">
            <a:spLocks/>
          </p:cNvSpPr>
          <p:nvPr/>
        </p:nvSpPr>
        <p:spPr>
          <a:xfrm>
            <a:off x="342900" y="1139620"/>
            <a:ext cx="3793417" cy="4924425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274320" indent="-274320" algn="l" defTabSz="4572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4572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4663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Engagement</a:t>
            </a:r>
          </a:p>
          <a:p>
            <a:pPr marL="474663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Sustainability</a:t>
            </a:r>
          </a:p>
          <a:p>
            <a:pPr marL="474663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Leadership</a:t>
            </a:r>
          </a:p>
          <a:p>
            <a:pPr marL="474663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Diversity</a:t>
            </a:r>
          </a:p>
          <a:p>
            <a:pPr marL="474663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Employees with full, balanced lives</a:t>
            </a:r>
          </a:p>
          <a:p>
            <a:pPr marL="474663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Connections to causes that matter</a:t>
            </a:r>
          </a:p>
          <a:p>
            <a:pPr marL="474663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Products and services that meet real community needs </a:t>
            </a:r>
          </a:p>
        </p:txBody>
      </p:sp>
      <p:pic>
        <p:nvPicPr>
          <p:cNvPr id="6" name="Picture 5" descr="A couple of people standing next to a window&#10;&#10;Description generated with high confidence">
            <a:extLst>
              <a:ext uri="{FF2B5EF4-FFF2-40B4-BE49-F238E27FC236}">
                <a16:creationId xmlns:a16="http://schemas.microsoft.com/office/drawing/2014/main" id="{A60E1272-4BCC-4530-BEA9-9F9B5E9B1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16" y="1617536"/>
            <a:ext cx="3445494" cy="22969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50A2D0-3C8F-4EBA-8931-78E46F6F202F}"/>
              </a:ext>
            </a:extLst>
          </p:cNvPr>
          <p:cNvSpPr/>
          <p:nvPr/>
        </p:nvSpPr>
        <p:spPr>
          <a:xfrm>
            <a:off x="4451179" y="4290092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/>
              <a:t>Most of all, </a:t>
            </a:r>
            <a:r>
              <a:rPr lang="en-US" sz="2600" b="1" dirty="0"/>
              <a:t>flourishing requires coordinated, other-aware participation</a:t>
            </a:r>
            <a:r>
              <a:rPr lang="en-US" sz="2600" dirty="0"/>
              <a:t>, </a:t>
            </a:r>
          </a:p>
          <a:p>
            <a:r>
              <a:rPr lang="en-US" sz="2600" dirty="0"/>
              <a:t>from all of us who are advocates and agents of organizational change.</a:t>
            </a:r>
          </a:p>
        </p:txBody>
      </p:sp>
    </p:spTree>
    <p:extLst>
      <p:ext uri="{BB962C8B-B14F-4D97-AF65-F5344CB8AC3E}">
        <p14:creationId xmlns:p14="http://schemas.microsoft.com/office/powerpoint/2010/main" val="1531866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771217-BD41-45A4-9D0B-90D33DF62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Flourish?</a:t>
            </a:r>
          </a:p>
        </p:txBody>
      </p:sp>
      <p:pic>
        <p:nvPicPr>
          <p:cNvPr id="5" name="Content Placeholder 7" descr="A person jumping in the air&#10;&#10;Description generated with high confidence">
            <a:extLst>
              <a:ext uri="{FF2B5EF4-FFF2-40B4-BE49-F238E27FC236}">
                <a16:creationId xmlns:a16="http://schemas.microsoft.com/office/drawing/2014/main" id="{BF0FE559-91B7-47C5-AC34-80B43B88D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74" y="1753496"/>
            <a:ext cx="7324520" cy="3662260"/>
          </a:xfrm>
        </p:spPr>
      </p:pic>
    </p:spTree>
    <p:extLst>
      <p:ext uri="{BB962C8B-B14F-4D97-AF65-F5344CB8AC3E}">
        <p14:creationId xmlns:p14="http://schemas.microsoft.com/office/powerpoint/2010/main" val="3723548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D0DC32-6D81-4ABC-BB94-3021B576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/ Start / Continue</a:t>
            </a:r>
          </a:p>
        </p:txBody>
      </p:sp>
      <p:pic>
        <p:nvPicPr>
          <p:cNvPr id="5" name="Picture 4" descr="A close up of a traffic light&#10;&#10;Description generated with very high confidence">
            <a:extLst>
              <a:ext uri="{FF2B5EF4-FFF2-40B4-BE49-F238E27FC236}">
                <a16:creationId xmlns:a16="http://schemas.microsoft.com/office/drawing/2014/main" id="{DA0864A3-64E8-4707-AF1F-AA4B6A7B2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589" y="1570346"/>
            <a:ext cx="3873453" cy="43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62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1BBD15-5522-4FC5-8E85-A388128EC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the Challenge!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04CB1CD-0C90-4588-B686-2FB0A8741C8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61" y="1188664"/>
            <a:ext cx="3124677" cy="44806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142E5-9BD1-43E9-8CF6-D2328CF04FD1}"/>
              </a:ext>
            </a:extLst>
          </p:cNvPr>
          <p:cNvSpPr txBox="1"/>
          <p:nvPr/>
        </p:nvSpPr>
        <p:spPr>
          <a:xfrm>
            <a:off x="1285875" y="5699782"/>
            <a:ext cx="657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</a:rPr>
              <a:t>Be happier and engaged!</a:t>
            </a:r>
          </a:p>
        </p:txBody>
      </p:sp>
    </p:spTree>
    <p:extLst>
      <p:ext uri="{BB962C8B-B14F-4D97-AF65-F5344CB8AC3E}">
        <p14:creationId xmlns:p14="http://schemas.microsoft.com/office/powerpoint/2010/main" val="1607537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77E2C-BD5C-4D33-965C-00FE69AD8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57CF5-EC68-40CD-A44D-65B4ECD5A2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330" y="1317808"/>
            <a:ext cx="1910822" cy="1231753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DC3ADB-64A4-4CCB-A67F-87FF8D79B405}"/>
              </a:ext>
            </a:extLst>
          </p:cNvPr>
          <p:cNvSpPr/>
          <p:nvPr/>
        </p:nvSpPr>
        <p:spPr>
          <a:xfrm>
            <a:off x="1215613" y="2946303"/>
            <a:ext cx="67235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8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Debi Lake </a:t>
            </a:r>
            <a:r>
              <a:rPr lang="en-US" sz="3200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dlake@envision-bc.com</a:t>
            </a:r>
            <a:endParaRPr lang="en-US" sz="3200" dirty="0">
              <a:solidFill>
                <a:srgbClr val="0563C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8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Kelly Bolin </a:t>
            </a:r>
            <a:r>
              <a:rPr lang="en-US" sz="3200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kbolin@envision-bc.com</a:t>
            </a:r>
            <a:b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62636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62636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62636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b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http://www.envision-bc.com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84208" y="294303"/>
            <a:ext cx="3794750" cy="60043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850"/>
                </a:solidFill>
              </a:rPr>
              <a:t>Connect the Dots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62988" y="6264275"/>
            <a:ext cx="481012" cy="457200"/>
          </a:xfrm>
        </p:spPr>
        <p:txBody>
          <a:bodyPr/>
          <a:lstStyle/>
          <a:p>
            <a:fld id="{3DD7BA2E-6FDF-4C02-AB93-5CC0884FAD91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8246" y="54463"/>
            <a:ext cx="1097280" cy="1097280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8246" y="1180714"/>
            <a:ext cx="1097280" cy="109728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18246" y="2302052"/>
            <a:ext cx="1097280" cy="1097280"/>
          </a:xfrm>
          <a:prstGeom prst="ellipse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3966" y="3443439"/>
            <a:ext cx="1097280" cy="1097280"/>
          </a:xfrm>
          <a:prstGeom prst="ellipse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82155" y="4568788"/>
            <a:ext cx="1097280" cy="10972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82155" y="5700687"/>
            <a:ext cx="1097280" cy="10972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556122" y="5690738"/>
            <a:ext cx="1097280" cy="1097280"/>
          </a:xfrm>
          <a:prstGeom prst="ellipse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52%</a:t>
            </a:r>
          </a:p>
        </p:txBody>
      </p:sp>
      <p:sp>
        <p:nvSpPr>
          <p:cNvPr id="12" name="Oval 11"/>
          <p:cNvSpPr/>
          <p:nvPr/>
        </p:nvSpPr>
        <p:spPr>
          <a:xfrm>
            <a:off x="7556122" y="4568233"/>
            <a:ext cx="1097280" cy="1097280"/>
          </a:xfrm>
          <a:prstGeom prst="ellipse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21%</a:t>
            </a:r>
          </a:p>
        </p:txBody>
      </p:sp>
      <p:sp>
        <p:nvSpPr>
          <p:cNvPr id="13" name="Oval 12"/>
          <p:cNvSpPr/>
          <p:nvPr/>
        </p:nvSpPr>
        <p:spPr>
          <a:xfrm>
            <a:off x="7556122" y="3457485"/>
            <a:ext cx="1097280" cy="1097280"/>
          </a:xfrm>
          <a:prstGeom prst="ellipse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13%</a:t>
            </a:r>
          </a:p>
        </p:txBody>
      </p:sp>
      <p:sp>
        <p:nvSpPr>
          <p:cNvPr id="14" name="Oval 13"/>
          <p:cNvSpPr/>
          <p:nvPr/>
        </p:nvSpPr>
        <p:spPr>
          <a:xfrm>
            <a:off x="7556122" y="2333083"/>
            <a:ext cx="1097280" cy="1097280"/>
          </a:xfrm>
          <a:prstGeom prst="ellipse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22%</a:t>
            </a:r>
          </a:p>
        </p:txBody>
      </p:sp>
      <p:sp>
        <p:nvSpPr>
          <p:cNvPr id="15" name="Oval 14"/>
          <p:cNvSpPr/>
          <p:nvPr/>
        </p:nvSpPr>
        <p:spPr>
          <a:xfrm>
            <a:off x="7556122" y="1169988"/>
            <a:ext cx="1097280" cy="1097280"/>
          </a:xfrm>
          <a:prstGeom prst="ellipse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32%</a:t>
            </a:r>
          </a:p>
        </p:txBody>
      </p:sp>
      <p:sp>
        <p:nvSpPr>
          <p:cNvPr id="16" name="Oval 15"/>
          <p:cNvSpPr/>
          <p:nvPr/>
        </p:nvSpPr>
        <p:spPr>
          <a:xfrm>
            <a:off x="7565708" y="42228"/>
            <a:ext cx="1097280" cy="1097280"/>
          </a:xfrm>
          <a:prstGeom prst="ellipse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62%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2826636" y="2524134"/>
            <a:ext cx="34988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850"/>
                </a:solidFill>
                <a:latin typeface="Calibri" panose="020F0502020204030204" pitchFamily="34" charset="0"/>
              </a:rPr>
              <a:t>Match each statement about workforce engagement with the correct percentage.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813380" y="758420"/>
            <a:ext cx="5762857" cy="2123303"/>
          </a:xfrm>
          <a:prstGeom prst="line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815526" y="1829526"/>
            <a:ext cx="5694876" cy="313977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844288" y="2889485"/>
            <a:ext cx="5666114" cy="105699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1" idx="2"/>
          </p:cNvCxnSpPr>
          <p:nvPr/>
        </p:nvCxnSpPr>
        <p:spPr>
          <a:xfrm>
            <a:off x="1840843" y="4062660"/>
            <a:ext cx="5715279" cy="217671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793265" y="799639"/>
            <a:ext cx="5762857" cy="4031024"/>
          </a:xfrm>
          <a:prstGeom prst="straightConnector1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5" idx="2"/>
          </p:cNvCxnSpPr>
          <p:nvPr/>
        </p:nvCxnSpPr>
        <p:spPr>
          <a:xfrm flipV="1">
            <a:off x="1824908" y="1718628"/>
            <a:ext cx="5731214" cy="435469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flipH="1">
            <a:off x="545664" y="278286"/>
            <a:ext cx="1379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Feels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engaged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at work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657208" y="4767419"/>
            <a:ext cx="1379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Actively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looking for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another job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637094" y="3510955"/>
            <a:ext cx="1379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Feels their workplace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promotes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work/life balance</a:t>
            </a:r>
          </a:p>
          <a:p>
            <a:pPr algn="ctr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596257" y="2639808"/>
            <a:ext cx="1379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Has had a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mentor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591848" y="1395894"/>
            <a:ext cx="1379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Feels their workplace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values them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674188" y="5833828"/>
            <a:ext cx="1379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Taken a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sick day due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to stress on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the job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632D75-6951-44E9-BD5F-2864F4B89162}"/>
              </a:ext>
            </a:extLst>
          </p:cNvPr>
          <p:cNvSpPr txBox="1"/>
          <p:nvPr/>
        </p:nvSpPr>
        <p:spPr>
          <a:xfrm>
            <a:off x="1831349" y="6543615"/>
            <a:ext cx="5847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Source │2017 Employee Engagement and Retention Statistics, Brandon Carter</a:t>
            </a:r>
          </a:p>
        </p:txBody>
      </p:sp>
    </p:spTree>
    <p:extLst>
      <p:ext uri="{BB962C8B-B14F-4D97-AF65-F5344CB8AC3E}">
        <p14:creationId xmlns:p14="http://schemas.microsoft.com/office/powerpoint/2010/main" val="165740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471A68-F400-48D9-88F9-B461BB4A8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Look At The Numbers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9F9C3D-25CA-4BCC-A7D3-BAA91C3C9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339326"/>
            <a:ext cx="8435340" cy="4754880"/>
          </a:xfrm>
        </p:spPr>
        <p:txBody>
          <a:bodyPr/>
          <a:lstStyle/>
          <a:p>
            <a:pPr mar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84% of Americans are unhappy with their current job.															   </a:t>
            </a:r>
            <a:r>
              <a:rPr lang="en-US" sz="1400" dirty="0">
                <a:latin typeface="Calibri" panose="020F0502020204030204" pitchFamily="34" charset="0"/>
              </a:rPr>
              <a:t>Source │ CNN Money</a:t>
            </a:r>
          </a:p>
          <a:p>
            <a:pPr marL="0">
              <a:lnSpc>
                <a:spcPct val="100000"/>
              </a:lnSpc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</a:endParaRPr>
          </a:p>
          <a:p>
            <a:pPr marL="290513" indent="-2730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1 in 3 US Employees are serious about leaving their current jobs.		                                                            													  </a:t>
            </a:r>
            <a:r>
              <a:rPr lang="en-US" sz="1400" dirty="0">
                <a:latin typeface="Calibri" panose="020F0502020204030204" pitchFamily="34" charset="0"/>
              </a:rPr>
              <a:t>Source │ Mercer’s What’s Working Survey</a:t>
            </a:r>
          </a:p>
          <a:p>
            <a:pPr marL="0">
              <a:lnSpc>
                <a:spcPct val="100000"/>
              </a:lnSpc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</a:endParaRPr>
          </a:p>
          <a:p>
            <a:pPr marL="290513" indent="-29051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Employees are the unhappiest they’ve been in their 22 years of tracking job satisfaction. 					</a:t>
            </a:r>
            <a:r>
              <a:rPr lang="en-US" sz="1400" dirty="0">
                <a:latin typeface="Calibri" panose="020F050202020403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dirty="0">
                <a:latin typeface="Calibri" panose="020F0502020204030204" pitchFamily="34" charset="0"/>
              </a:rPr>
              <a:t>													        Source │ Conference Board</a:t>
            </a:r>
          </a:p>
        </p:txBody>
      </p:sp>
    </p:spTree>
    <p:extLst>
      <p:ext uri="{BB962C8B-B14F-4D97-AF65-F5344CB8AC3E}">
        <p14:creationId xmlns:p14="http://schemas.microsoft.com/office/powerpoint/2010/main" val="139892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734E26-F989-4AA2-8723-60C0441D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Case for Happiness at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8C181-F348-4902-889B-7EC6AD98C6FB}"/>
              </a:ext>
            </a:extLst>
          </p:cNvPr>
          <p:cNvSpPr txBox="1"/>
          <p:nvPr/>
        </p:nvSpPr>
        <p:spPr>
          <a:xfrm>
            <a:off x="308382" y="4400820"/>
            <a:ext cx="7845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Health related work losses are estimated to cost US employers more than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$450 billion </a:t>
            </a:r>
            <a:r>
              <a:rPr lang="en-US" sz="2800" dirty="0">
                <a:latin typeface="Calibri" panose="020F0502020204030204" pitchFamily="34" charset="0"/>
              </a:rPr>
              <a:t>each year.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22931-F167-4819-8694-83B94ABB7045}"/>
              </a:ext>
            </a:extLst>
          </p:cNvPr>
          <p:cNvSpPr txBox="1">
            <a:spLocks/>
          </p:cNvSpPr>
          <p:nvPr/>
        </p:nvSpPr>
        <p:spPr>
          <a:xfrm>
            <a:off x="5139367" y="1456584"/>
            <a:ext cx="3687307" cy="22644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Calibri" panose="020F0502020204030204" pitchFamily="34" charset="0"/>
              </a:rPr>
              <a:t>Employees who score low in “</a:t>
            </a:r>
            <a:r>
              <a:rPr lang="en-US" i="1" dirty="0">
                <a:latin typeface="Calibri" panose="020F0502020204030204" pitchFamily="34" charset="0"/>
              </a:rPr>
              <a:t>life satisfaction”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Calibri" panose="020F0502020204030204" pitchFamily="34" charset="0"/>
              </a:rPr>
              <a:t>stay home an average of 1.25 more days a month.</a:t>
            </a:r>
          </a:p>
        </p:txBody>
      </p:sp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E90C64F-E23B-4117-920A-EA2E88A7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6" y="1238559"/>
            <a:ext cx="3920268" cy="30172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0FA142-1814-4C9E-B655-839F0B34581F}"/>
              </a:ext>
            </a:extLst>
          </p:cNvPr>
          <p:cNvSpPr txBox="1"/>
          <p:nvPr/>
        </p:nvSpPr>
        <p:spPr>
          <a:xfrm>
            <a:off x="6024905" y="3598542"/>
            <a:ext cx="2208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Source │ Gallup </a:t>
            </a:r>
            <a:r>
              <a:rPr lang="en-US" sz="1400" dirty="0" err="1">
                <a:latin typeface="Calibri" panose="020F0502020204030204" pitchFamily="34" charset="0"/>
              </a:rPr>
              <a:t>Healthways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2EBEDC-F7EF-4214-91D9-4EA57C3EE51F}"/>
              </a:ext>
            </a:extLst>
          </p:cNvPr>
          <p:cNvSpPr txBox="1"/>
          <p:nvPr/>
        </p:nvSpPr>
        <p:spPr>
          <a:xfrm>
            <a:off x="1329923" y="5362117"/>
            <a:ext cx="5847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Source │2017 Employee Engagement and Retention Statistics, Brandon Carter</a:t>
            </a:r>
          </a:p>
        </p:txBody>
      </p:sp>
    </p:spTree>
    <p:extLst>
      <p:ext uri="{BB962C8B-B14F-4D97-AF65-F5344CB8AC3E}">
        <p14:creationId xmlns:p14="http://schemas.microsoft.com/office/powerpoint/2010/main" val="294820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19C985-F0E7-48BA-817D-755B3CB6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Decade of Research Has Proven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BDDEE5-FCD6-475C-81B3-2B80AE97FC1E}"/>
              </a:ext>
            </a:extLst>
          </p:cNvPr>
          <p:cNvSpPr txBox="1">
            <a:spLocks/>
          </p:cNvSpPr>
          <p:nvPr/>
        </p:nvSpPr>
        <p:spPr>
          <a:xfrm>
            <a:off x="1615050" y="1349189"/>
            <a:ext cx="8534400" cy="4572000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>
            <a:lvl1pPr marL="274320" indent="-274320" algn="l" defTabSz="4572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Font typeface="Wingdings 3" charset="2"/>
              <a:buNone/>
            </a:pPr>
            <a:r>
              <a:rPr lang="en-US" sz="2800" dirty="0">
                <a:latin typeface="Calibri" panose="020F0502020204030204" pitchFamily="34" charset="0"/>
              </a:rPr>
              <a:t>Happiness raises nearly every business 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Font typeface="Wingdings 3" charset="2"/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Font typeface="Wingdings 3" charset="2"/>
              <a:buNone/>
            </a:pPr>
            <a:r>
              <a:rPr lang="en-US" sz="2800" dirty="0">
                <a:latin typeface="Calibri" panose="020F0502020204030204" pitchFamily="34" charset="0"/>
              </a:rPr>
              <a:t>and educational outcome.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2B57D-9EAC-47FF-920F-407F51441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067788"/>
            <a:ext cx="3227586" cy="223540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309551-675A-4AFC-B535-B36700167B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11" y="3267694"/>
            <a:ext cx="4077269" cy="207099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88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1046480"/>
            <a:ext cx="4767580" cy="47548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36% of employees would give up $5,000 a year in salary to be happier at work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People with a best friend at work are 7X more likely to engage fully in their work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Close work friendships boost employee satisfaction by 50%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Companies with happier employees outperform their competition by 20%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67% of full time employees with access to free food are “extremely happy at their current job”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Out These Numbers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D14296-514D-4361-B4F1-801195CFF6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65" b="32252"/>
          <a:stretch/>
        </p:blipFill>
        <p:spPr>
          <a:xfrm>
            <a:off x="5110480" y="1141306"/>
            <a:ext cx="3779735" cy="4128347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DA693B-5683-4238-BA5F-DAEDD0410976}"/>
              </a:ext>
            </a:extLst>
          </p:cNvPr>
          <p:cNvSpPr txBox="1"/>
          <p:nvPr/>
        </p:nvSpPr>
        <p:spPr>
          <a:xfrm>
            <a:off x="5464287" y="6456722"/>
            <a:ext cx="2461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Source|Snacknation.com, 2018</a:t>
            </a:r>
          </a:p>
        </p:txBody>
      </p:sp>
    </p:spTree>
    <p:extLst>
      <p:ext uri="{BB962C8B-B14F-4D97-AF65-F5344CB8AC3E}">
        <p14:creationId xmlns:p14="http://schemas.microsoft.com/office/powerpoint/2010/main" val="235347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1853C-A40C-41E3-B4FA-D460B8557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Motivates Us?</a:t>
            </a: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9D5D3C-28A6-44A5-8D37-D5D3F8D69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10" y="1236174"/>
            <a:ext cx="4821931" cy="4979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90D606-135B-4444-89A7-055E402E76C5}"/>
              </a:ext>
            </a:extLst>
          </p:cNvPr>
          <p:cNvSpPr txBox="1"/>
          <p:nvPr/>
        </p:nvSpPr>
        <p:spPr>
          <a:xfrm>
            <a:off x="-121743" y="2366269"/>
            <a:ext cx="39668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</a:rPr>
              <a:t>Intrinsic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</a:rPr>
              <a:t>Versus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</a:rPr>
              <a:t>Extrinsic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65242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F8AA3F-4EF1-499B-8C0F-C401414CC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How Much am I in Control?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F7F2DC4D-B386-44D8-8DBD-8D6027FA50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172042"/>
              </p:ext>
            </p:extLst>
          </p:nvPr>
        </p:nvGraphicFramePr>
        <p:xfrm>
          <a:off x="348334" y="1388388"/>
          <a:ext cx="8504238" cy="4798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83E0FA07-96C8-4258-B89D-BDC692C2C7E3}"/>
              </a:ext>
            </a:extLst>
          </p:cNvPr>
          <p:cNvSpPr/>
          <p:nvPr/>
        </p:nvSpPr>
        <p:spPr>
          <a:xfrm>
            <a:off x="3552364" y="2558790"/>
            <a:ext cx="914400" cy="914400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EA80B5-2E0F-4706-A936-B24F77A22B88}"/>
              </a:ext>
            </a:extLst>
          </p:cNvPr>
          <p:cNvSpPr/>
          <p:nvPr/>
        </p:nvSpPr>
        <p:spPr>
          <a:xfrm>
            <a:off x="4698844" y="2558790"/>
            <a:ext cx="914400" cy="914400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D06DDE6A-F372-4ABC-A158-6AFEEFF9975C}"/>
              </a:ext>
            </a:extLst>
          </p:cNvPr>
          <p:cNvSpPr/>
          <p:nvPr/>
        </p:nvSpPr>
        <p:spPr>
          <a:xfrm rot="10638587">
            <a:off x="3594149" y="3140989"/>
            <a:ext cx="2057400" cy="1828800"/>
          </a:xfrm>
          <a:prstGeom prst="blockArc">
            <a:avLst/>
          </a:prstGeom>
          <a:solidFill>
            <a:sysClr val="windowText" lastClr="00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1243EF-4BAF-4182-AC9F-DF0938528CC4}"/>
              </a:ext>
            </a:extLst>
          </p:cNvPr>
          <p:cNvSpPr txBox="1"/>
          <p:nvPr/>
        </p:nvSpPr>
        <p:spPr>
          <a:xfrm>
            <a:off x="6130442" y="6177344"/>
            <a:ext cx="1453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Source │ WebMD</a:t>
            </a:r>
          </a:p>
        </p:txBody>
      </p:sp>
    </p:spTree>
    <p:extLst>
      <p:ext uri="{BB962C8B-B14F-4D97-AF65-F5344CB8AC3E}">
        <p14:creationId xmlns:p14="http://schemas.microsoft.com/office/powerpoint/2010/main" val="24339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DF3238-A565-4571-AC8F-5C5A7B2F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Flourishing Individuals Profile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2FCC909-2950-4AC9-AEA7-D1E28C19722E}"/>
              </a:ext>
            </a:extLst>
          </p:cNvPr>
          <p:cNvSpPr txBox="1">
            <a:spLocks/>
          </p:cNvSpPr>
          <p:nvPr/>
        </p:nvSpPr>
        <p:spPr>
          <a:xfrm>
            <a:off x="23508" y="1561890"/>
            <a:ext cx="4147771" cy="3734219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274320" indent="-274320" algn="l" defTabSz="4572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4572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Contributors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Interested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Energetic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Feel valued, respected, and appreciated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Experience their work as having purpose and meaning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Content Placeholder 12" descr="A picture containing person, sky, holding, man&#10;&#10;Description generated with very high confidence">
            <a:extLst>
              <a:ext uri="{FF2B5EF4-FFF2-40B4-BE49-F238E27FC236}">
                <a16:creationId xmlns:a16="http://schemas.microsoft.com/office/drawing/2014/main" id="{25C68C93-A710-41B8-AF05-28B9642449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" b="1084"/>
          <a:stretch/>
        </p:blipFill>
        <p:spPr>
          <a:xfrm>
            <a:off x="4171279" y="1080606"/>
            <a:ext cx="4606961" cy="430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0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vision_01">
  <a:themeElements>
    <a:clrScheme name="Envision_01">
      <a:dk1>
        <a:srgbClr val="002850"/>
      </a:dk1>
      <a:lt1>
        <a:srgbClr val="FFFFFF"/>
      </a:lt1>
      <a:dk2>
        <a:srgbClr val="002850"/>
      </a:dk2>
      <a:lt2>
        <a:srgbClr val="EAEAEA"/>
      </a:lt2>
      <a:accent1>
        <a:srgbClr val="4F81BD"/>
      </a:accent1>
      <a:accent2>
        <a:srgbClr val="8F2A1A"/>
      </a:accent2>
      <a:accent3>
        <a:srgbClr val="9DC237"/>
      </a:accent3>
      <a:accent4>
        <a:srgbClr val="946CCA"/>
      </a:accent4>
      <a:accent5>
        <a:srgbClr val="4E7ECC"/>
      </a:accent5>
      <a:accent6>
        <a:srgbClr val="C25C1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/>
      </a:spPr>
      <a:bodyPr tIns="91440" bIns="91440" rtlCol="0" anchor="ctr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>
          <a:tailEnd type="triangle" w="lg" len="med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nvision_Presentation_Standard.potx" id="{BF5C3173-97DA-4CB2-95F2-455D94F9E959}" vid="{E2453255-1B5A-4284-9373-7F909BD751A2}"/>
    </a:ext>
  </a:extLst>
</a:theme>
</file>

<file path=ppt/theme/theme2.xml><?xml version="1.0" encoding="utf-8"?>
<a:theme xmlns:a="http://schemas.openxmlformats.org/drawingml/2006/main" name="Office Theme">
  <a:themeElements>
    <a:clrScheme name="Envision_01">
      <a:dk1>
        <a:srgbClr val="002850"/>
      </a:dk1>
      <a:lt1>
        <a:srgbClr val="F8F8F8"/>
      </a:lt1>
      <a:dk2>
        <a:srgbClr val="002850"/>
      </a:dk2>
      <a:lt2>
        <a:srgbClr val="EAEAEA"/>
      </a:lt2>
      <a:accent1>
        <a:srgbClr val="4F81BD"/>
      </a:accent1>
      <a:accent2>
        <a:srgbClr val="8F2A1A"/>
      </a:accent2>
      <a:accent3>
        <a:srgbClr val="9DC237"/>
      </a:accent3>
      <a:accent4>
        <a:srgbClr val="946CCA"/>
      </a:accent4>
      <a:accent5>
        <a:srgbClr val="4E7ECC"/>
      </a:accent5>
      <a:accent6>
        <a:srgbClr val="C25C1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nvision_001">
      <a:dk1>
        <a:srgbClr val="002850"/>
      </a:dk1>
      <a:lt1>
        <a:srgbClr val="FFFFFF"/>
      </a:lt1>
      <a:dk2>
        <a:srgbClr val="127439"/>
      </a:dk2>
      <a:lt2>
        <a:srgbClr val="D8D8D8"/>
      </a:lt2>
      <a:accent1>
        <a:srgbClr val="035788"/>
      </a:accent1>
      <a:accent2>
        <a:srgbClr val="A4CD39"/>
      </a:accent2>
      <a:accent3>
        <a:srgbClr val="741812"/>
      </a:accent3>
      <a:accent4>
        <a:srgbClr val="5A1354"/>
      </a:accent4>
      <a:accent5>
        <a:srgbClr val="BB4517"/>
      </a:accent5>
      <a:accent6>
        <a:srgbClr val="884F0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46F63809FAB140BE03476A1D6E6E00" ma:contentTypeVersion="43" ma:contentTypeDescription="Create a new document." ma:contentTypeScope="" ma:versionID="17c9a2ded10edc930b9d8efc816f1a75">
  <xsd:schema xmlns:xsd="http://www.w3.org/2001/XMLSchema" xmlns:xs="http://www.w3.org/2001/XMLSchema" xmlns:p="http://schemas.microsoft.com/office/2006/metadata/properties" xmlns:ns1="http://schemas.microsoft.com/sharepoint/v3" xmlns:ns2="c9ba7061-81ea-4a6c-bb2d-40a1f0bf823b" xmlns:ns3="d4b168e3-ea1f-4e21-a019-4c45f649b162" targetNamespace="http://schemas.microsoft.com/office/2006/metadata/properties" ma:root="true" ma:fieldsID="95c6bd5b91e7ce76dbf6a65bf3dbb9f7" ns1:_="" ns2:_="" ns3:_="">
    <xsd:import namespace="http://schemas.microsoft.com/sharepoint/v3"/>
    <xsd:import namespace="c9ba7061-81ea-4a6c-bb2d-40a1f0bf823b"/>
    <xsd:import namespace="d4b168e3-ea1f-4e21-a019-4c45f649b162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LikesCount" minOccurs="0"/>
                <xsd:element ref="ns1:RatedBy" minOccurs="0"/>
                <xsd:element ref="ns1:Ratings" minOccurs="0"/>
                <xsd:element ref="ns1:LikedBy" minOccurs="0"/>
                <xsd:element ref="ns3:TaxCatchAll" minOccurs="0"/>
                <xsd:element ref="ns3:SharedWithUsers" minOccurs="0"/>
                <xsd:element ref="ns3:SharedWithDetails" minOccurs="0"/>
                <xsd:element ref="ns2:m82f3c443561448397940121dd7f1a5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5" nillable="true" ma:displayName="Number of Likes" ma:internalName="LikesCount">
      <xsd:simpleType>
        <xsd:restriction base="dms:Unknown"/>
      </xsd:simpleType>
    </xsd:element>
    <xsd:element name="RatedBy" ma:index="8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9" nillable="true" ma:displayName="User ratings" ma:description="User ratings for the item" ma:hidden="true" ma:internalName="Ratings">
      <xsd:simpleType>
        <xsd:restriction base="dms:Note"/>
      </xsd:simpleType>
    </xsd:element>
    <xsd:element name="LikedBy" ma:index="10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a7061-81ea-4a6c-bb2d-40a1f0bf823b" elementFormDefault="qualified">
    <xsd:import namespace="http://schemas.microsoft.com/office/2006/documentManagement/types"/>
    <xsd:import namespace="http://schemas.microsoft.com/office/infopath/2007/PartnerControls"/>
    <xsd:element name="m82f3c443561448397940121dd7f1a54" ma:index="15" ma:taxonomy="true" ma:internalName="m82f3c443561448397940121dd7f1a54" ma:taxonomyFieldName="Document_x0020_Type" ma:displayName="Document Type" ma:default="400;#Corporate|c0516142-8303-45d5-82a4-cb64f1d8ab87" ma:fieldId="{682f3c44-3561-4483-9794-0121dd7f1a54}" ma:sspId="6b7f6f5d-2bc1-490b-b30e-5299d34ef288" ma:termSetId="14b9d732-2b3d-40a0-934e-3fbaedff1984" ma:anchorId="b5f84362-1061-48f6-bf11-d6ce67dfbf5e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168e3-ea1f-4e21-a019-4c45f649b162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description="" ma:hidden="true" ma:list="{47136586-ad22-4e02-a61e-026fc00695d2}" ma:internalName="TaxCatchAll" ma:showField="CatchAllData" ma:web="d4b168e3-ea1f-4e21-a019-4c45f649b1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m82f3c443561448397940121dd7f1a54 xmlns="c9ba7061-81ea-4a6c-bb2d-40a1f0bf823b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</TermName>
          <TermId xmlns="http://schemas.microsoft.com/office/infopath/2007/PartnerControls">c0516142-8303-45d5-82a4-cb64f1d8ab87</TermId>
        </TermInfo>
      </Terms>
    </m82f3c443561448397940121dd7f1a54>
    <TaxCatchAll xmlns="d4b168e3-ea1f-4e21-a019-4c45f649b162">
      <Value>400</Value>
    </TaxCatchAll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62B2E7-B71F-4EF7-A60E-07616349D2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9ba7061-81ea-4a6c-bb2d-40a1f0bf823b"/>
    <ds:schemaRef ds:uri="d4b168e3-ea1f-4e21-a019-4c45f649b1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112DEA-8C3D-4F1F-8E39-3AA668D90B94}">
  <ds:schemaRefs>
    <ds:schemaRef ds:uri="http://schemas.openxmlformats.org/package/2006/metadata/core-properties"/>
    <ds:schemaRef ds:uri="d4b168e3-ea1f-4e21-a019-4c45f649b162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c9ba7061-81ea-4a6c-bb2d-40a1f0bf823b"/>
    <ds:schemaRef ds:uri="http://purl.org/dc/terms/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CD26445-7DFB-466F-8007-D96AD8AF48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Envision_Presentation_Standard</Template>
  <TotalTime>13151</TotalTime>
  <Words>619</Words>
  <Application>Microsoft Office PowerPoint</Application>
  <PresentationFormat>On-screen Show (4:3)</PresentationFormat>
  <Paragraphs>119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 3</vt:lpstr>
      <vt:lpstr>Envision_01</vt:lpstr>
      <vt:lpstr>Cultivating an Empowered Work Environment that Inspires and Engages Employees</vt:lpstr>
      <vt:lpstr>Connect the Dots</vt:lpstr>
      <vt:lpstr>A Look At The Numbers</vt:lpstr>
      <vt:lpstr>Business Case for Happiness at Work</vt:lpstr>
      <vt:lpstr>A Decade of Research Has Proven</vt:lpstr>
      <vt:lpstr>Check Out These Numbers</vt:lpstr>
      <vt:lpstr>What Motivates Us?</vt:lpstr>
      <vt:lpstr>Just How Much am I in Control?</vt:lpstr>
      <vt:lpstr>Flourishing Individuals Profile</vt:lpstr>
      <vt:lpstr>Benefits: Physical, Mental and Social</vt:lpstr>
      <vt:lpstr>Happiness is Being Socially Connected</vt:lpstr>
      <vt:lpstr>Happiness Table Topics</vt:lpstr>
      <vt:lpstr>What Is A Flourishing Organization?</vt:lpstr>
      <vt:lpstr>Flourishing Organizations Blueprint</vt:lpstr>
      <vt:lpstr>How Do You Flourish?</vt:lpstr>
      <vt:lpstr>Stop / Start / Continue</vt:lpstr>
      <vt:lpstr>Take the Challenge!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Holly Pendleton</dc:creator>
  <cp:lastModifiedBy>Debi Lake</cp:lastModifiedBy>
  <cp:revision>227</cp:revision>
  <dcterms:created xsi:type="dcterms:W3CDTF">2017-02-05T22:18:19Z</dcterms:created>
  <dcterms:modified xsi:type="dcterms:W3CDTF">2018-05-10T22:23:48Z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0x0101009A46F63809FAB140BE03476A1D6E6E00</vt:lpwstr>
  </property>
  <property fmtid="{D5CDD505-2E9C-101B-9397-08002B2CF9AE}" pid="3" name="Document Type">
    <vt:lpwstr>400;#Corporate|c0516142-8303-45d5-82a4-cb64f1d8ab87</vt:lpwstr>
  </property>
</Properties>
</file>